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11" r:id="rId2"/>
    <p:sldId id="382" r:id="rId3"/>
    <p:sldId id="378" r:id="rId4"/>
    <p:sldId id="379" r:id="rId5"/>
    <p:sldId id="380" r:id="rId6"/>
    <p:sldId id="381" r:id="rId7"/>
    <p:sldId id="377" r:id="rId8"/>
    <p:sldId id="383" r:id="rId9"/>
    <p:sldId id="385" r:id="rId10"/>
    <p:sldId id="384" r:id="rId11"/>
    <p:sldId id="387" r:id="rId12"/>
    <p:sldId id="388" r:id="rId13"/>
    <p:sldId id="389" r:id="rId14"/>
    <p:sldId id="390" r:id="rId15"/>
    <p:sldId id="392" r:id="rId16"/>
    <p:sldId id="393" r:id="rId17"/>
    <p:sldId id="391" r:id="rId18"/>
    <p:sldId id="394" r:id="rId19"/>
  </p:sldIdLst>
  <p:sldSz cx="12192000" cy="6858000"/>
  <p:notesSz cx="6858000" cy="9144000"/>
  <p:defaultTextStyle>
    <a:defPPr>
      <a:defRPr lang="en-CH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8072AE9-0ABC-46A6-B10F-6115C366471C}" v="62" dt="2025-11-12T13:54:16.36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2539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chael Aristodemou" userId="8f856845a52b247d" providerId="LiveId" clId="{9B00AFCF-B802-464E-AF44-A44E735D0D35}"/>
    <pc:docChg chg="custSel addSld delSld modSld sldOrd">
      <pc:chgData name="Michael Aristodemou" userId="8f856845a52b247d" providerId="LiveId" clId="{9B00AFCF-B802-464E-AF44-A44E735D0D35}" dt="2025-11-13T09:24:17.574" v="2098" actId="20577"/>
      <pc:docMkLst>
        <pc:docMk/>
      </pc:docMkLst>
      <pc:sldChg chg="addSp delSp modSp new mod ord">
        <pc:chgData name="Michael Aristodemou" userId="8f856845a52b247d" providerId="LiveId" clId="{9B00AFCF-B802-464E-AF44-A44E735D0D35}" dt="2025-11-12T10:03:39.891" v="9"/>
        <pc:sldMkLst>
          <pc:docMk/>
          <pc:sldMk cId="386968636" sldId="382"/>
        </pc:sldMkLst>
        <pc:spChg chg="del">
          <ac:chgData name="Michael Aristodemou" userId="8f856845a52b247d" providerId="LiveId" clId="{9B00AFCF-B802-464E-AF44-A44E735D0D35}" dt="2025-11-12T10:03:22.977" v="4" actId="478"/>
          <ac:spMkLst>
            <pc:docMk/>
            <pc:sldMk cId="386968636" sldId="382"/>
            <ac:spMk id="2" creationId="{BBF31F15-200D-10A0-79EB-99D5CAFCEDDB}"/>
          </ac:spMkLst>
        </pc:spChg>
        <pc:spChg chg="del">
          <ac:chgData name="Michael Aristodemou" userId="8f856845a52b247d" providerId="LiveId" clId="{9B00AFCF-B802-464E-AF44-A44E735D0D35}" dt="2025-11-12T10:03:20.474" v="1"/>
          <ac:spMkLst>
            <pc:docMk/>
            <pc:sldMk cId="386968636" sldId="382"/>
            <ac:spMk id="3" creationId="{E384795C-99E1-5B75-4478-6F33CA0426BB}"/>
          </ac:spMkLst>
        </pc:spChg>
        <pc:picChg chg="add mod">
          <ac:chgData name="Michael Aristodemou" userId="8f856845a52b247d" providerId="LiveId" clId="{9B00AFCF-B802-464E-AF44-A44E735D0D35}" dt="2025-11-12T10:03:32.934" v="7" actId="1076"/>
          <ac:picMkLst>
            <pc:docMk/>
            <pc:sldMk cId="386968636" sldId="382"/>
            <ac:picMk id="5" creationId="{D88F869C-2BFB-FF34-377A-690B0F050652}"/>
          </ac:picMkLst>
        </pc:picChg>
      </pc:sldChg>
      <pc:sldChg chg="addSp modSp new mod">
        <pc:chgData name="Michael Aristodemou" userId="8f856845a52b247d" providerId="LiveId" clId="{9B00AFCF-B802-464E-AF44-A44E735D0D35}" dt="2025-11-12T10:26:05.769" v="213" actId="1037"/>
        <pc:sldMkLst>
          <pc:docMk/>
          <pc:sldMk cId="2378934079" sldId="383"/>
        </pc:sldMkLst>
        <pc:spChg chg="mod">
          <ac:chgData name="Michael Aristodemou" userId="8f856845a52b247d" providerId="LiveId" clId="{9B00AFCF-B802-464E-AF44-A44E735D0D35}" dt="2025-11-12T10:11:26.344" v="35" actId="20577"/>
          <ac:spMkLst>
            <pc:docMk/>
            <pc:sldMk cId="2378934079" sldId="383"/>
            <ac:spMk id="2" creationId="{44D258BA-9B45-6C42-CCF0-69E16F4C5F1F}"/>
          </ac:spMkLst>
        </pc:spChg>
        <pc:spChg chg="mod">
          <ac:chgData name="Michael Aristodemou" userId="8f856845a52b247d" providerId="LiveId" clId="{9B00AFCF-B802-464E-AF44-A44E735D0D35}" dt="2025-11-12T10:24:11.456" v="204" actId="20577"/>
          <ac:spMkLst>
            <pc:docMk/>
            <pc:sldMk cId="2378934079" sldId="383"/>
            <ac:spMk id="3" creationId="{C057430B-B337-01A9-3912-9E045326B22E}"/>
          </ac:spMkLst>
        </pc:spChg>
        <pc:spChg chg="add mod">
          <ac:chgData name="Michael Aristodemou" userId="8f856845a52b247d" providerId="LiveId" clId="{9B00AFCF-B802-464E-AF44-A44E735D0D35}" dt="2025-11-12T10:22:53.553" v="174" actId="122"/>
          <ac:spMkLst>
            <pc:docMk/>
            <pc:sldMk cId="2378934079" sldId="383"/>
            <ac:spMk id="17" creationId="{A869C292-3A3F-BA75-803F-A8A782239249}"/>
          </ac:spMkLst>
        </pc:spChg>
        <pc:spChg chg="add mod">
          <ac:chgData name="Michael Aristodemou" userId="8f856845a52b247d" providerId="LiveId" clId="{9B00AFCF-B802-464E-AF44-A44E735D0D35}" dt="2025-11-12T10:23:07.705" v="182" actId="20577"/>
          <ac:spMkLst>
            <pc:docMk/>
            <pc:sldMk cId="2378934079" sldId="383"/>
            <ac:spMk id="18" creationId="{6E54CE1A-6C26-7E7B-7076-CE344928C43F}"/>
          </ac:spMkLst>
        </pc:spChg>
        <pc:picChg chg="add mod ord">
          <ac:chgData name="Michael Aristodemou" userId="8f856845a52b247d" providerId="LiveId" clId="{9B00AFCF-B802-464E-AF44-A44E735D0D35}" dt="2025-11-12T10:26:05.769" v="213" actId="1037"/>
          <ac:picMkLst>
            <pc:docMk/>
            <pc:sldMk cId="2378934079" sldId="383"/>
            <ac:picMk id="16" creationId="{CD97046A-14AD-7892-F9AD-AC106504B48F}"/>
          </ac:picMkLst>
        </pc:picChg>
        <pc:cxnChg chg="add mod">
          <ac:chgData name="Michael Aristodemou" userId="8f856845a52b247d" providerId="LiveId" clId="{9B00AFCF-B802-464E-AF44-A44E735D0D35}" dt="2025-11-12T10:22:41.298" v="167" actId="1035"/>
          <ac:cxnSpMkLst>
            <pc:docMk/>
            <pc:sldMk cId="2378934079" sldId="383"/>
            <ac:cxnSpMk id="5" creationId="{C5113784-61F5-43B9-C4CB-9983FB5A2205}"/>
          </ac:cxnSpMkLst>
        </pc:cxnChg>
        <pc:cxnChg chg="add mod">
          <ac:chgData name="Michael Aristodemou" userId="8f856845a52b247d" providerId="LiveId" clId="{9B00AFCF-B802-464E-AF44-A44E735D0D35}" dt="2025-11-12T10:22:41.298" v="167" actId="1035"/>
          <ac:cxnSpMkLst>
            <pc:docMk/>
            <pc:sldMk cId="2378934079" sldId="383"/>
            <ac:cxnSpMk id="7" creationId="{E01FD26A-530E-FBA4-CD1C-480BBCFDFDB7}"/>
          </ac:cxnSpMkLst>
        </pc:cxnChg>
        <pc:cxnChg chg="add mod">
          <ac:chgData name="Michael Aristodemou" userId="8f856845a52b247d" providerId="LiveId" clId="{9B00AFCF-B802-464E-AF44-A44E735D0D35}" dt="2025-11-12T10:22:41.298" v="167" actId="1035"/>
          <ac:cxnSpMkLst>
            <pc:docMk/>
            <pc:sldMk cId="2378934079" sldId="383"/>
            <ac:cxnSpMk id="8" creationId="{3E539A28-24AA-1504-A3F1-6FC60D279BE5}"/>
          </ac:cxnSpMkLst>
        </pc:cxnChg>
        <pc:cxnChg chg="add mod">
          <ac:chgData name="Michael Aristodemou" userId="8f856845a52b247d" providerId="LiveId" clId="{9B00AFCF-B802-464E-AF44-A44E735D0D35}" dt="2025-11-12T10:22:41.298" v="167" actId="1035"/>
          <ac:cxnSpMkLst>
            <pc:docMk/>
            <pc:sldMk cId="2378934079" sldId="383"/>
            <ac:cxnSpMk id="14" creationId="{5E6E3BBF-CAA7-1EA2-6E35-8DBF0BDE6CCE}"/>
          </ac:cxnSpMkLst>
        </pc:cxnChg>
        <pc:cxnChg chg="add mod ord">
          <ac:chgData name="Michael Aristodemou" userId="8f856845a52b247d" providerId="LiveId" clId="{9B00AFCF-B802-464E-AF44-A44E735D0D35}" dt="2025-11-12T10:23:44.339" v="187" actId="208"/>
          <ac:cxnSpMkLst>
            <pc:docMk/>
            <pc:sldMk cId="2378934079" sldId="383"/>
            <ac:cxnSpMk id="20" creationId="{99EB24E9-7EBE-96DE-5015-35C9F649ABDE}"/>
          </ac:cxnSpMkLst>
        </pc:cxnChg>
      </pc:sldChg>
      <pc:sldChg chg="addSp delSp modSp new mod">
        <pc:chgData name="Michael Aristodemou" userId="8f856845a52b247d" providerId="LiveId" clId="{9B00AFCF-B802-464E-AF44-A44E735D0D35}" dt="2025-11-12T11:12:18.740" v="562" actId="478"/>
        <pc:sldMkLst>
          <pc:docMk/>
          <pc:sldMk cId="464536935" sldId="384"/>
        </pc:sldMkLst>
        <pc:spChg chg="mod">
          <ac:chgData name="Michael Aristodemou" userId="8f856845a52b247d" providerId="LiveId" clId="{9B00AFCF-B802-464E-AF44-A44E735D0D35}" dt="2025-11-12T10:30:25.817" v="264" actId="20577"/>
          <ac:spMkLst>
            <pc:docMk/>
            <pc:sldMk cId="464536935" sldId="384"/>
            <ac:spMk id="2" creationId="{F8668FE6-D9AA-3A8B-D521-5D1DE2D9894C}"/>
          </ac:spMkLst>
        </pc:spChg>
        <pc:spChg chg="del">
          <ac:chgData name="Michael Aristodemou" userId="8f856845a52b247d" providerId="LiveId" clId="{9B00AFCF-B802-464E-AF44-A44E735D0D35}" dt="2025-11-12T10:30:29.718" v="265" actId="478"/>
          <ac:spMkLst>
            <pc:docMk/>
            <pc:sldMk cId="464536935" sldId="384"/>
            <ac:spMk id="3" creationId="{1388E839-01CB-097F-0FD4-8E80005456EA}"/>
          </ac:spMkLst>
        </pc:spChg>
        <pc:picChg chg="add del mod">
          <ac:chgData name="Michael Aristodemou" userId="8f856845a52b247d" providerId="LiveId" clId="{9B00AFCF-B802-464E-AF44-A44E735D0D35}" dt="2025-11-12T11:12:18.740" v="562" actId="478"/>
          <ac:picMkLst>
            <pc:docMk/>
            <pc:sldMk cId="464536935" sldId="384"/>
            <ac:picMk id="5" creationId="{30B1C8A2-999F-F8C6-7471-D9C2B49C86EE}"/>
          </ac:picMkLst>
        </pc:picChg>
        <pc:picChg chg="add mod ord">
          <ac:chgData name="Michael Aristodemou" userId="8f856845a52b247d" providerId="LiveId" clId="{9B00AFCF-B802-464E-AF44-A44E735D0D35}" dt="2025-11-12T11:12:16.806" v="561" actId="167"/>
          <ac:picMkLst>
            <pc:docMk/>
            <pc:sldMk cId="464536935" sldId="384"/>
            <ac:picMk id="22" creationId="{492BE9AD-3EF6-6AD6-D9C4-A9FAF45A66BF}"/>
          </ac:picMkLst>
        </pc:picChg>
        <pc:cxnChg chg="add del mod">
          <ac:chgData name="Michael Aristodemou" userId="8f856845a52b247d" providerId="LiveId" clId="{9B00AFCF-B802-464E-AF44-A44E735D0D35}" dt="2025-11-12T11:10:07.616" v="552" actId="478"/>
          <ac:cxnSpMkLst>
            <pc:docMk/>
            <pc:sldMk cId="464536935" sldId="384"/>
            <ac:cxnSpMk id="7" creationId="{6A5E59D6-4ADA-EA59-19EF-EA40AFD2F794}"/>
          </ac:cxnSpMkLst>
        </pc:cxnChg>
        <pc:cxnChg chg="add del mod">
          <ac:chgData name="Michael Aristodemou" userId="8f856845a52b247d" providerId="LiveId" clId="{9B00AFCF-B802-464E-AF44-A44E735D0D35}" dt="2025-11-12T11:10:06.505" v="551" actId="478"/>
          <ac:cxnSpMkLst>
            <pc:docMk/>
            <pc:sldMk cId="464536935" sldId="384"/>
            <ac:cxnSpMk id="8" creationId="{B141D009-4655-5394-4CB4-32E030295F84}"/>
          </ac:cxnSpMkLst>
        </pc:cxnChg>
        <pc:cxnChg chg="add del mod">
          <ac:chgData name="Michael Aristodemou" userId="8f856845a52b247d" providerId="LiveId" clId="{9B00AFCF-B802-464E-AF44-A44E735D0D35}" dt="2025-11-12T11:10:12.445" v="555" actId="478"/>
          <ac:cxnSpMkLst>
            <pc:docMk/>
            <pc:sldMk cId="464536935" sldId="384"/>
            <ac:cxnSpMk id="13" creationId="{CD0DBE94-A381-F50B-4EB0-AEFB28F04BAE}"/>
          </ac:cxnSpMkLst>
        </pc:cxnChg>
        <pc:cxnChg chg="add del mod">
          <ac:chgData name="Michael Aristodemou" userId="8f856845a52b247d" providerId="LiveId" clId="{9B00AFCF-B802-464E-AF44-A44E735D0D35}" dt="2025-11-12T11:10:09.957" v="554" actId="478"/>
          <ac:cxnSpMkLst>
            <pc:docMk/>
            <pc:sldMk cId="464536935" sldId="384"/>
            <ac:cxnSpMk id="17" creationId="{64F81E32-CCB5-2BBB-E90D-8EF8C625B42B}"/>
          </ac:cxnSpMkLst>
        </pc:cxnChg>
        <pc:cxnChg chg="add del mod">
          <ac:chgData name="Michael Aristodemou" userId="8f856845a52b247d" providerId="LiveId" clId="{9B00AFCF-B802-464E-AF44-A44E735D0D35}" dt="2025-11-12T11:10:08.882" v="553" actId="478"/>
          <ac:cxnSpMkLst>
            <pc:docMk/>
            <pc:sldMk cId="464536935" sldId="384"/>
            <ac:cxnSpMk id="18" creationId="{E427C948-4363-B210-5474-20264C7B50AE}"/>
          </ac:cxnSpMkLst>
        </pc:cxnChg>
      </pc:sldChg>
      <pc:sldChg chg="addSp delSp modSp new mod">
        <pc:chgData name="Michael Aristodemou" userId="8f856845a52b247d" providerId="LiveId" clId="{9B00AFCF-B802-464E-AF44-A44E735D0D35}" dt="2025-11-12T10:33:52.939" v="476" actId="14100"/>
        <pc:sldMkLst>
          <pc:docMk/>
          <pc:sldMk cId="3427132377" sldId="385"/>
        </pc:sldMkLst>
        <pc:spChg chg="mod">
          <ac:chgData name="Michael Aristodemou" userId="8f856845a52b247d" providerId="LiveId" clId="{9B00AFCF-B802-464E-AF44-A44E735D0D35}" dt="2025-11-12T10:31:26.714" v="364" actId="20577"/>
          <ac:spMkLst>
            <pc:docMk/>
            <pc:sldMk cId="3427132377" sldId="385"/>
            <ac:spMk id="2" creationId="{169970A2-AA3C-A826-0219-6F0EE9CC075D}"/>
          </ac:spMkLst>
        </pc:spChg>
        <pc:spChg chg="del">
          <ac:chgData name="Michael Aristodemou" userId="8f856845a52b247d" providerId="LiveId" clId="{9B00AFCF-B802-464E-AF44-A44E735D0D35}" dt="2025-11-12T10:31:07.520" v="337" actId="478"/>
          <ac:spMkLst>
            <pc:docMk/>
            <pc:sldMk cId="3427132377" sldId="385"/>
            <ac:spMk id="3" creationId="{8D9CCA4C-94C8-8FFD-FD37-DD5AD5CCBC86}"/>
          </ac:spMkLst>
        </pc:spChg>
        <pc:spChg chg="add mod">
          <ac:chgData name="Michael Aristodemou" userId="8f856845a52b247d" providerId="LiveId" clId="{9B00AFCF-B802-464E-AF44-A44E735D0D35}" dt="2025-11-12T10:32:31.941" v="459" actId="1036"/>
          <ac:spMkLst>
            <pc:docMk/>
            <pc:sldMk cId="3427132377" sldId="385"/>
            <ac:spMk id="9" creationId="{16B55B6E-54F3-4B99-435C-B10829044660}"/>
          </ac:spMkLst>
        </pc:spChg>
        <pc:spChg chg="add mod">
          <ac:chgData name="Michael Aristodemou" userId="8f856845a52b247d" providerId="LiveId" clId="{9B00AFCF-B802-464E-AF44-A44E735D0D35}" dt="2025-11-12T10:32:31.941" v="459" actId="1036"/>
          <ac:spMkLst>
            <pc:docMk/>
            <pc:sldMk cId="3427132377" sldId="385"/>
            <ac:spMk id="10" creationId="{87970CF1-B809-2CF7-0B12-A6B0F3AEABA3}"/>
          </ac:spMkLst>
        </pc:spChg>
        <pc:spChg chg="add mod">
          <ac:chgData name="Michael Aristodemou" userId="8f856845a52b247d" providerId="LiveId" clId="{9B00AFCF-B802-464E-AF44-A44E735D0D35}" dt="2025-11-12T10:33:52.939" v="476" actId="14100"/>
          <ac:spMkLst>
            <pc:docMk/>
            <pc:sldMk cId="3427132377" sldId="385"/>
            <ac:spMk id="14" creationId="{1D06EFAB-AEFA-B6FF-CD73-8698109A5BF0}"/>
          </ac:spMkLst>
        </pc:spChg>
        <pc:picChg chg="add mod">
          <ac:chgData name="Michael Aristodemou" userId="8f856845a52b247d" providerId="LiveId" clId="{9B00AFCF-B802-464E-AF44-A44E735D0D35}" dt="2025-11-12T10:32:31.941" v="459" actId="1036"/>
          <ac:picMkLst>
            <pc:docMk/>
            <pc:sldMk cId="3427132377" sldId="385"/>
            <ac:picMk id="11" creationId="{2C0C6DED-4B02-84A8-DFF6-A44075BE35A6}"/>
          </ac:picMkLst>
        </pc:picChg>
        <pc:cxnChg chg="add mod">
          <ac:chgData name="Michael Aristodemou" userId="8f856845a52b247d" providerId="LiveId" clId="{9B00AFCF-B802-464E-AF44-A44E735D0D35}" dt="2025-11-12T10:32:31.941" v="459" actId="1036"/>
          <ac:cxnSpMkLst>
            <pc:docMk/>
            <pc:sldMk cId="3427132377" sldId="385"/>
            <ac:cxnSpMk id="4" creationId="{B6B01B9D-2B38-857C-B49E-3C2CE479E35E}"/>
          </ac:cxnSpMkLst>
        </pc:cxnChg>
        <pc:cxnChg chg="add mod">
          <ac:chgData name="Michael Aristodemou" userId="8f856845a52b247d" providerId="LiveId" clId="{9B00AFCF-B802-464E-AF44-A44E735D0D35}" dt="2025-11-12T10:32:31.941" v="459" actId="1036"/>
          <ac:cxnSpMkLst>
            <pc:docMk/>
            <pc:sldMk cId="3427132377" sldId="385"/>
            <ac:cxnSpMk id="5" creationId="{99A3DA01-B74C-AA29-E152-887E71B23A4A}"/>
          </ac:cxnSpMkLst>
        </pc:cxnChg>
        <pc:cxnChg chg="add mod">
          <ac:chgData name="Michael Aristodemou" userId="8f856845a52b247d" providerId="LiveId" clId="{9B00AFCF-B802-464E-AF44-A44E735D0D35}" dt="2025-11-12T10:32:31.941" v="459" actId="1036"/>
          <ac:cxnSpMkLst>
            <pc:docMk/>
            <pc:sldMk cId="3427132377" sldId="385"/>
            <ac:cxnSpMk id="6" creationId="{825EA856-1E42-09E3-09E8-059332CEE5C9}"/>
          </ac:cxnSpMkLst>
        </pc:cxnChg>
        <pc:cxnChg chg="add mod">
          <ac:chgData name="Michael Aristodemou" userId="8f856845a52b247d" providerId="LiveId" clId="{9B00AFCF-B802-464E-AF44-A44E735D0D35}" dt="2025-11-12T10:32:31.941" v="459" actId="1036"/>
          <ac:cxnSpMkLst>
            <pc:docMk/>
            <pc:sldMk cId="3427132377" sldId="385"/>
            <ac:cxnSpMk id="7" creationId="{C3DC88A1-915D-AEA7-41DA-0DC61268D24D}"/>
          </ac:cxnSpMkLst>
        </pc:cxnChg>
        <pc:cxnChg chg="add mod">
          <ac:chgData name="Michael Aristodemou" userId="8f856845a52b247d" providerId="LiveId" clId="{9B00AFCF-B802-464E-AF44-A44E735D0D35}" dt="2025-11-12T10:32:31.941" v="459" actId="1036"/>
          <ac:cxnSpMkLst>
            <pc:docMk/>
            <pc:sldMk cId="3427132377" sldId="385"/>
            <ac:cxnSpMk id="8" creationId="{00E4143E-115D-5592-C2CF-528F685DA529}"/>
          </ac:cxnSpMkLst>
        </pc:cxnChg>
      </pc:sldChg>
      <pc:sldChg chg="add del">
        <pc:chgData name="Michael Aristodemou" userId="8f856845a52b247d" providerId="LiveId" clId="{9B00AFCF-B802-464E-AF44-A44E735D0D35}" dt="2025-11-12T11:14:36.029" v="705" actId="47"/>
        <pc:sldMkLst>
          <pc:docMk/>
          <pc:sldMk cId="3374271072" sldId="386"/>
        </pc:sldMkLst>
      </pc:sldChg>
      <pc:sldChg chg="addSp modSp add mod">
        <pc:chgData name="Michael Aristodemou" userId="8f856845a52b247d" providerId="LiveId" clId="{9B00AFCF-B802-464E-AF44-A44E735D0D35}" dt="2025-11-12T11:20:24.582" v="915" actId="693"/>
        <pc:sldMkLst>
          <pc:docMk/>
          <pc:sldMk cId="2873557539" sldId="387"/>
        </pc:sldMkLst>
        <pc:cxnChg chg="add mod">
          <ac:chgData name="Michael Aristodemou" userId="8f856845a52b247d" providerId="LiveId" clId="{9B00AFCF-B802-464E-AF44-A44E735D0D35}" dt="2025-11-12T11:19:52.597" v="909" actId="208"/>
          <ac:cxnSpMkLst>
            <pc:docMk/>
            <pc:sldMk cId="2873557539" sldId="387"/>
            <ac:cxnSpMk id="3" creationId="{9C1D9293-9467-FA35-B77A-71D6C1FBD348}"/>
          </ac:cxnSpMkLst>
        </pc:cxnChg>
        <pc:cxnChg chg="add mod">
          <ac:chgData name="Michael Aristodemou" userId="8f856845a52b247d" providerId="LiveId" clId="{9B00AFCF-B802-464E-AF44-A44E735D0D35}" dt="2025-11-12T11:19:52.597" v="909" actId="208"/>
          <ac:cxnSpMkLst>
            <pc:docMk/>
            <pc:sldMk cId="2873557539" sldId="387"/>
            <ac:cxnSpMk id="4" creationId="{2F28D11C-D24D-EA1D-95BD-E0D1E761387A}"/>
          </ac:cxnSpMkLst>
        </pc:cxnChg>
        <pc:cxnChg chg="add mod">
          <ac:chgData name="Michael Aristodemou" userId="8f856845a52b247d" providerId="LiveId" clId="{9B00AFCF-B802-464E-AF44-A44E735D0D35}" dt="2025-11-12T11:14:26.560" v="704" actId="208"/>
          <ac:cxnSpMkLst>
            <pc:docMk/>
            <pc:sldMk cId="2873557539" sldId="387"/>
            <ac:cxnSpMk id="5" creationId="{37CF306F-78E0-D1C5-80E6-801B8D5063D2}"/>
          </ac:cxnSpMkLst>
        </pc:cxnChg>
        <pc:cxnChg chg="add mod">
          <ac:chgData name="Michael Aristodemou" userId="8f856845a52b247d" providerId="LiveId" clId="{9B00AFCF-B802-464E-AF44-A44E735D0D35}" dt="2025-11-12T11:14:26.560" v="704" actId="208"/>
          <ac:cxnSpMkLst>
            <pc:docMk/>
            <pc:sldMk cId="2873557539" sldId="387"/>
            <ac:cxnSpMk id="6" creationId="{CA8EE1AD-7B76-000F-9615-19421A505A70}"/>
          </ac:cxnSpMkLst>
        </pc:cxnChg>
        <pc:cxnChg chg="add mod">
          <ac:chgData name="Michael Aristodemou" userId="8f856845a52b247d" providerId="LiveId" clId="{9B00AFCF-B802-464E-AF44-A44E735D0D35}" dt="2025-11-12T11:14:26.560" v="704" actId="208"/>
          <ac:cxnSpMkLst>
            <pc:docMk/>
            <pc:sldMk cId="2873557539" sldId="387"/>
            <ac:cxnSpMk id="7" creationId="{3705A4E2-F64C-213E-1FF1-89B6EAD2E4CB}"/>
          </ac:cxnSpMkLst>
        </pc:cxnChg>
        <pc:cxnChg chg="add mod">
          <ac:chgData name="Michael Aristodemou" userId="8f856845a52b247d" providerId="LiveId" clId="{9B00AFCF-B802-464E-AF44-A44E735D0D35}" dt="2025-11-12T11:20:24.582" v="915" actId="693"/>
          <ac:cxnSpMkLst>
            <pc:docMk/>
            <pc:sldMk cId="2873557539" sldId="387"/>
            <ac:cxnSpMk id="16" creationId="{45A08625-CA47-10F0-2DC2-3FF734C1AF41}"/>
          </ac:cxnSpMkLst>
        </pc:cxnChg>
        <pc:cxnChg chg="add mod">
          <ac:chgData name="Michael Aristodemou" userId="8f856845a52b247d" providerId="LiveId" clId="{9B00AFCF-B802-464E-AF44-A44E735D0D35}" dt="2025-11-12T11:20:24.582" v="915" actId="693"/>
          <ac:cxnSpMkLst>
            <pc:docMk/>
            <pc:sldMk cId="2873557539" sldId="387"/>
            <ac:cxnSpMk id="17" creationId="{E13C116B-422A-4CD1-2072-058C4FDE588D}"/>
          </ac:cxnSpMkLst>
        </pc:cxnChg>
      </pc:sldChg>
      <pc:sldChg chg="addSp delSp modSp add mod">
        <pc:chgData name="Michael Aristodemou" userId="8f856845a52b247d" providerId="LiveId" clId="{9B00AFCF-B802-464E-AF44-A44E735D0D35}" dt="2025-11-12T12:52:22.350" v="1067" actId="21"/>
        <pc:sldMkLst>
          <pc:docMk/>
          <pc:sldMk cId="1747928133" sldId="388"/>
        </pc:sldMkLst>
        <pc:spChg chg="add mod">
          <ac:chgData name="Michael Aristodemou" userId="8f856845a52b247d" providerId="LiveId" clId="{9B00AFCF-B802-464E-AF44-A44E735D0D35}" dt="2025-11-12T11:19:09.696" v="907" actId="207"/>
          <ac:spMkLst>
            <pc:docMk/>
            <pc:sldMk cId="1747928133" sldId="388"/>
            <ac:spMk id="8" creationId="{E4DA4EBF-6B1E-797A-1312-41481EC9B68B}"/>
          </ac:spMkLst>
        </pc:spChg>
        <pc:spChg chg="add mod">
          <ac:chgData name="Michael Aristodemou" userId="8f856845a52b247d" providerId="LiveId" clId="{9B00AFCF-B802-464E-AF44-A44E735D0D35}" dt="2025-11-12T11:19:17.051" v="908" actId="14100"/>
          <ac:spMkLst>
            <pc:docMk/>
            <pc:sldMk cId="1747928133" sldId="388"/>
            <ac:spMk id="9" creationId="{C70E36C2-4E54-8F6E-8325-AD9E4E95A59A}"/>
          </ac:spMkLst>
        </pc:spChg>
        <pc:spChg chg="add mod">
          <ac:chgData name="Michael Aristodemou" userId="8f856845a52b247d" providerId="LiveId" clId="{9B00AFCF-B802-464E-AF44-A44E735D0D35}" dt="2025-11-12T11:18:26.037" v="899" actId="20577"/>
          <ac:spMkLst>
            <pc:docMk/>
            <pc:sldMk cId="1747928133" sldId="388"/>
            <ac:spMk id="10" creationId="{F2C014A8-A700-2F0A-76EE-F4517CA0335C}"/>
          </ac:spMkLst>
        </pc:spChg>
        <pc:spChg chg="add mod">
          <ac:chgData name="Michael Aristodemou" userId="8f856845a52b247d" providerId="LiveId" clId="{9B00AFCF-B802-464E-AF44-A44E735D0D35}" dt="2025-11-12T11:18:30.374" v="900" actId="207"/>
          <ac:spMkLst>
            <pc:docMk/>
            <pc:sldMk cId="1747928133" sldId="388"/>
            <ac:spMk id="11" creationId="{D4F3BA4F-FC41-E216-5BAA-D67805D5D7E5}"/>
          </ac:spMkLst>
        </pc:spChg>
        <pc:picChg chg="mod">
          <ac:chgData name="Michael Aristodemou" userId="8f856845a52b247d" providerId="LiveId" clId="{9B00AFCF-B802-464E-AF44-A44E735D0D35}" dt="2025-11-12T11:15:21.481" v="746" actId="1037"/>
          <ac:picMkLst>
            <pc:docMk/>
            <pc:sldMk cId="1747928133" sldId="388"/>
            <ac:picMk id="22" creationId="{049C9050-6128-9B56-AFF9-42A76B9005EF}"/>
          </ac:picMkLst>
        </pc:picChg>
        <pc:cxnChg chg="mod">
          <ac:chgData name="Michael Aristodemou" userId="8f856845a52b247d" providerId="LiveId" clId="{9B00AFCF-B802-464E-AF44-A44E735D0D35}" dt="2025-11-12T11:16:57.582" v="779" actId="208"/>
          <ac:cxnSpMkLst>
            <pc:docMk/>
            <pc:sldMk cId="1747928133" sldId="388"/>
            <ac:cxnSpMk id="3" creationId="{EC0FE6B0-7848-53F9-D631-FE94AD5DA929}"/>
          </ac:cxnSpMkLst>
        </pc:cxnChg>
        <pc:cxnChg chg="mod">
          <ac:chgData name="Michael Aristodemou" userId="8f856845a52b247d" providerId="LiveId" clId="{9B00AFCF-B802-464E-AF44-A44E735D0D35}" dt="2025-11-12T11:16:57.582" v="779" actId="208"/>
          <ac:cxnSpMkLst>
            <pc:docMk/>
            <pc:sldMk cId="1747928133" sldId="388"/>
            <ac:cxnSpMk id="4" creationId="{ABFF97E0-8F61-6A39-6FDB-953DAD3D7F0F}"/>
          </ac:cxnSpMkLst>
        </pc:cxnChg>
        <pc:cxnChg chg="mod">
          <ac:chgData name="Michael Aristodemou" userId="8f856845a52b247d" providerId="LiveId" clId="{9B00AFCF-B802-464E-AF44-A44E735D0D35}" dt="2025-11-12T11:15:21.481" v="746" actId="1037"/>
          <ac:cxnSpMkLst>
            <pc:docMk/>
            <pc:sldMk cId="1747928133" sldId="388"/>
            <ac:cxnSpMk id="5" creationId="{FC4F45C5-6545-DD41-190F-10E350DC21F8}"/>
          </ac:cxnSpMkLst>
        </pc:cxnChg>
        <pc:cxnChg chg="mod">
          <ac:chgData name="Michael Aristodemou" userId="8f856845a52b247d" providerId="LiveId" clId="{9B00AFCF-B802-464E-AF44-A44E735D0D35}" dt="2025-11-12T11:15:21.481" v="746" actId="1037"/>
          <ac:cxnSpMkLst>
            <pc:docMk/>
            <pc:sldMk cId="1747928133" sldId="388"/>
            <ac:cxnSpMk id="6" creationId="{0D1D3382-0923-FEE4-6885-B78CED9E5C65}"/>
          </ac:cxnSpMkLst>
        </pc:cxnChg>
        <pc:cxnChg chg="mod">
          <ac:chgData name="Michael Aristodemou" userId="8f856845a52b247d" providerId="LiveId" clId="{9B00AFCF-B802-464E-AF44-A44E735D0D35}" dt="2025-11-12T11:15:21.481" v="746" actId="1037"/>
          <ac:cxnSpMkLst>
            <pc:docMk/>
            <pc:sldMk cId="1747928133" sldId="388"/>
            <ac:cxnSpMk id="7" creationId="{703EC9DF-E0D2-49FF-B323-27F198F51940}"/>
          </ac:cxnSpMkLst>
        </pc:cxnChg>
        <pc:cxnChg chg="add del mod">
          <ac:chgData name="Michael Aristodemou" userId="8f856845a52b247d" providerId="LiveId" clId="{9B00AFCF-B802-464E-AF44-A44E735D0D35}" dt="2025-11-12T12:52:22.350" v="1067" actId="21"/>
          <ac:cxnSpMkLst>
            <pc:docMk/>
            <pc:sldMk cId="1747928133" sldId="388"/>
            <ac:cxnSpMk id="12" creationId="{5C5B37C2-8FB9-81CE-776A-C7465C48264A}"/>
          </ac:cxnSpMkLst>
        </pc:cxnChg>
        <pc:cxnChg chg="add del mod">
          <ac:chgData name="Michael Aristodemou" userId="8f856845a52b247d" providerId="LiveId" clId="{9B00AFCF-B802-464E-AF44-A44E735D0D35}" dt="2025-11-12T12:52:22.350" v="1067" actId="21"/>
          <ac:cxnSpMkLst>
            <pc:docMk/>
            <pc:sldMk cId="1747928133" sldId="388"/>
            <ac:cxnSpMk id="13" creationId="{DDFF4DD1-A185-96C1-234E-83465140D0E3}"/>
          </ac:cxnSpMkLst>
        </pc:cxnChg>
      </pc:sldChg>
      <pc:sldChg chg="addSp delSp modSp new mod">
        <pc:chgData name="Michael Aristodemou" userId="8f856845a52b247d" providerId="LiveId" clId="{9B00AFCF-B802-464E-AF44-A44E735D0D35}" dt="2025-11-12T12:56:22.579" v="1190" actId="14100"/>
        <pc:sldMkLst>
          <pc:docMk/>
          <pc:sldMk cId="2324493914" sldId="389"/>
        </pc:sldMkLst>
        <pc:spChg chg="mod">
          <ac:chgData name="Michael Aristodemou" userId="8f856845a52b247d" providerId="LiveId" clId="{9B00AFCF-B802-464E-AF44-A44E735D0D35}" dt="2025-11-12T11:24:20.258" v="1001" actId="20577"/>
          <ac:spMkLst>
            <pc:docMk/>
            <pc:sldMk cId="2324493914" sldId="389"/>
            <ac:spMk id="2" creationId="{BF52100D-5F0B-45E6-40A2-AD8F03875985}"/>
          </ac:spMkLst>
        </pc:spChg>
        <pc:spChg chg="del">
          <ac:chgData name="Michael Aristodemou" userId="8f856845a52b247d" providerId="LiveId" clId="{9B00AFCF-B802-464E-AF44-A44E735D0D35}" dt="2025-11-12T12:25:27.581" v="1002" actId="478"/>
          <ac:spMkLst>
            <pc:docMk/>
            <pc:sldMk cId="2324493914" sldId="389"/>
            <ac:spMk id="3" creationId="{1680E97A-5E6D-8073-7373-223ADEACAEC4}"/>
          </ac:spMkLst>
        </pc:spChg>
        <pc:picChg chg="add mod">
          <ac:chgData name="Michael Aristodemou" userId="8f856845a52b247d" providerId="LiveId" clId="{9B00AFCF-B802-464E-AF44-A44E735D0D35}" dt="2025-11-12T12:51:53.603" v="1008" actId="1076"/>
          <ac:picMkLst>
            <pc:docMk/>
            <pc:sldMk cId="2324493914" sldId="389"/>
            <ac:picMk id="10" creationId="{6A417231-6491-FDC4-10B6-18DED06F6171}"/>
          </ac:picMkLst>
        </pc:picChg>
        <pc:cxnChg chg="add mod">
          <ac:chgData name="Michael Aristodemou" userId="8f856845a52b247d" providerId="LiveId" clId="{9B00AFCF-B802-464E-AF44-A44E735D0D35}" dt="2025-11-12T12:25:27.981" v="1003"/>
          <ac:cxnSpMkLst>
            <pc:docMk/>
            <pc:sldMk cId="2324493914" sldId="389"/>
            <ac:cxnSpMk id="4" creationId="{D1DA0686-8E23-239B-E5E5-FF4D45320E6A}"/>
          </ac:cxnSpMkLst>
        </pc:cxnChg>
        <pc:cxnChg chg="add mod">
          <ac:chgData name="Michael Aristodemou" userId="8f856845a52b247d" providerId="LiveId" clId="{9B00AFCF-B802-464E-AF44-A44E735D0D35}" dt="2025-11-12T12:25:27.981" v="1003"/>
          <ac:cxnSpMkLst>
            <pc:docMk/>
            <pc:sldMk cId="2324493914" sldId="389"/>
            <ac:cxnSpMk id="5" creationId="{81D52169-7A44-88AF-212E-87FCBC36889A}"/>
          </ac:cxnSpMkLst>
        </pc:cxnChg>
        <pc:cxnChg chg="add mod">
          <ac:chgData name="Michael Aristodemou" userId="8f856845a52b247d" providerId="LiveId" clId="{9B00AFCF-B802-464E-AF44-A44E735D0D35}" dt="2025-11-12T12:25:27.981" v="1003"/>
          <ac:cxnSpMkLst>
            <pc:docMk/>
            <pc:sldMk cId="2324493914" sldId="389"/>
            <ac:cxnSpMk id="6" creationId="{CC919F84-BF9D-F5BD-95EB-7A0727F72281}"/>
          </ac:cxnSpMkLst>
        </pc:cxnChg>
        <pc:cxnChg chg="add mod">
          <ac:chgData name="Michael Aristodemou" userId="8f856845a52b247d" providerId="LiveId" clId="{9B00AFCF-B802-464E-AF44-A44E735D0D35}" dt="2025-11-12T12:25:27.981" v="1003"/>
          <ac:cxnSpMkLst>
            <pc:docMk/>
            <pc:sldMk cId="2324493914" sldId="389"/>
            <ac:cxnSpMk id="7" creationId="{E2B1E33A-12CA-3406-2DF0-EFF3B3F54029}"/>
          </ac:cxnSpMkLst>
        </pc:cxnChg>
        <pc:cxnChg chg="add mod">
          <ac:chgData name="Michael Aristodemou" userId="8f856845a52b247d" providerId="LiveId" clId="{9B00AFCF-B802-464E-AF44-A44E735D0D35}" dt="2025-11-12T12:25:27.981" v="1003"/>
          <ac:cxnSpMkLst>
            <pc:docMk/>
            <pc:sldMk cId="2324493914" sldId="389"/>
            <ac:cxnSpMk id="8" creationId="{21E81978-1349-1E23-9DBF-83AA8AFD0A58}"/>
          </ac:cxnSpMkLst>
        </pc:cxnChg>
        <pc:cxnChg chg="add mod">
          <ac:chgData name="Michael Aristodemou" userId="8f856845a52b247d" providerId="LiveId" clId="{9B00AFCF-B802-464E-AF44-A44E735D0D35}" dt="2025-11-12T12:56:22.579" v="1190" actId="14100"/>
          <ac:cxnSpMkLst>
            <pc:docMk/>
            <pc:sldMk cId="2324493914" sldId="389"/>
            <ac:cxnSpMk id="12" creationId="{5C5B37C2-8FB9-81CE-776A-C7465C48264A}"/>
          </ac:cxnSpMkLst>
        </pc:cxnChg>
        <pc:cxnChg chg="add del mod">
          <ac:chgData name="Michael Aristodemou" userId="8f856845a52b247d" providerId="LiveId" clId="{9B00AFCF-B802-464E-AF44-A44E735D0D35}" dt="2025-11-12T12:52:40.122" v="1162" actId="478"/>
          <ac:cxnSpMkLst>
            <pc:docMk/>
            <pc:sldMk cId="2324493914" sldId="389"/>
            <ac:cxnSpMk id="13" creationId="{DDFF4DD1-A185-96C1-234E-83465140D0E3}"/>
          </ac:cxnSpMkLst>
        </pc:cxnChg>
        <pc:cxnChg chg="add mod">
          <ac:chgData name="Michael Aristodemou" userId="8f856845a52b247d" providerId="LiveId" clId="{9B00AFCF-B802-464E-AF44-A44E735D0D35}" dt="2025-11-12T12:53:10.671" v="1166" actId="14100"/>
          <ac:cxnSpMkLst>
            <pc:docMk/>
            <pc:sldMk cId="2324493914" sldId="389"/>
            <ac:cxnSpMk id="14" creationId="{10273443-AED6-2961-369B-24295C4CEE93}"/>
          </ac:cxnSpMkLst>
        </pc:cxnChg>
        <pc:cxnChg chg="add mod">
          <ac:chgData name="Michael Aristodemou" userId="8f856845a52b247d" providerId="LiveId" clId="{9B00AFCF-B802-464E-AF44-A44E735D0D35}" dt="2025-11-12T12:53:54.965" v="1189" actId="14100"/>
          <ac:cxnSpMkLst>
            <pc:docMk/>
            <pc:sldMk cId="2324493914" sldId="389"/>
            <ac:cxnSpMk id="16" creationId="{A87BA39F-76FE-29B4-5C8D-C66EF2756A06}"/>
          </ac:cxnSpMkLst>
        </pc:cxnChg>
        <pc:cxnChg chg="add mod">
          <ac:chgData name="Michael Aristodemou" userId="8f856845a52b247d" providerId="LiveId" clId="{9B00AFCF-B802-464E-AF44-A44E735D0D35}" dt="2025-11-12T12:53:38.226" v="1186" actId="1036"/>
          <ac:cxnSpMkLst>
            <pc:docMk/>
            <pc:sldMk cId="2324493914" sldId="389"/>
            <ac:cxnSpMk id="17" creationId="{28523783-56DD-1B93-3D5F-321F8CA7548E}"/>
          </ac:cxnSpMkLst>
        </pc:cxnChg>
      </pc:sldChg>
      <pc:sldChg chg="addSp delSp modSp new mod">
        <pc:chgData name="Michael Aristodemou" userId="8f856845a52b247d" providerId="LiveId" clId="{9B00AFCF-B802-464E-AF44-A44E735D0D35}" dt="2025-11-12T13:24:02.945" v="1223" actId="1076"/>
        <pc:sldMkLst>
          <pc:docMk/>
          <pc:sldMk cId="1835510718" sldId="390"/>
        </pc:sldMkLst>
        <pc:spChg chg="mod">
          <ac:chgData name="Michael Aristodemou" userId="8f856845a52b247d" providerId="LiveId" clId="{9B00AFCF-B802-464E-AF44-A44E735D0D35}" dt="2025-11-12T12:59:53.873" v="1218" actId="20577"/>
          <ac:spMkLst>
            <pc:docMk/>
            <pc:sldMk cId="1835510718" sldId="390"/>
            <ac:spMk id="2" creationId="{125E86B4-95D8-B21E-7571-DC4F6092DE05}"/>
          </ac:spMkLst>
        </pc:spChg>
        <pc:spChg chg="del">
          <ac:chgData name="Michael Aristodemou" userId="8f856845a52b247d" providerId="LiveId" clId="{9B00AFCF-B802-464E-AF44-A44E735D0D35}" dt="2025-11-12T13:23:48.604" v="1219"/>
          <ac:spMkLst>
            <pc:docMk/>
            <pc:sldMk cId="1835510718" sldId="390"/>
            <ac:spMk id="3" creationId="{EA13ABA6-93B7-BC31-BF6C-F6A06B11A857}"/>
          </ac:spMkLst>
        </pc:spChg>
        <pc:picChg chg="add mod">
          <ac:chgData name="Michael Aristodemou" userId="8f856845a52b247d" providerId="LiveId" clId="{9B00AFCF-B802-464E-AF44-A44E735D0D35}" dt="2025-11-12T13:24:02.945" v="1223" actId="1076"/>
          <ac:picMkLst>
            <pc:docMk/>
            <pc:sldMk cId="1835510718" sldId="390"/>
            <ac:picMk id="5" creationId="{A1A9247A-0ACC-3C1D-90EF-75BC3F84CC17}"/>
          </ac:picMkLst>
        </pc:picChg>
      </pc:sldChg>
      <pc:sldChg chg="modSp new mod">
        <pc:chgData name="Michael Aristodemou" userId="8f856845a52b247d" providerId="LiveId" clId="{9B00AFCF-B802-464E-AF44-A44E735D0D35}" dt="2025-11-13T09:24:17.574" v="2098" actId="20577"/>
        <pc:sldMkLst>
          <pc:docMk/>
          <pc:sldMk cId="2842174697" sldId="391"/>
        </pc:sldMkLst>
        <pc:spChg chg="mod">
          <ac:chgData name="Michael Aristodemou" userId="8f856845a52b247d" providerId="LiveId" clId="{9B00AFCF-B802-464E-AF44-A44E735D0D35}" dt="2025-11-12T13:44:13.228" v="1579" actId="207"/>
          <ac:spMkLst>
            <pc:docMk/>
            <pc:sldMk cId="2842174697" sldId="391"/>
            <ac:spMk id="2" creationId="{31B677FF-DF53-A268-FBA4-C66CE4C47548}"/>
          </ac:spMkLst>
        </pc:spChg>
        <pc:spChg chg="mod">
          <ac:chgData name="Michael Aristodemou" userId="8f856845a52b247d" providerId="LiveId" clId="{9B00AFCF-B802-464E-AF44-A44E735D0D35}" dt="2025-11-13T09:24:17.574" v="2098" actId="20577"/>
          <ac:spMkLst>
            <pc:docMk/>
            <pc:sldMk cId="2842174697" sldId="391"/>
            <ac:spMk id="3" creationId="{E38C24B8-15FC-967E-748E-C1B83121BFDD}"/>
          </ac:spMkLst>
        </pc:spChg>
      </pc:sldChg>
      <pc:sldChg chg="addSp delSp modSp add mod">
        <pc:chgData name="Michael Aristodemou" userId="8f856845a52b247d" providerId="LiveId" clId="{9B00AFCF-B802-464E-AF44-A44E735D0D35}" dt="2025-11-12T13:29:40.518" v="1256" actId="1076"/>
        <pc:sldMkLst>
          <pc:docMk/>
          <pc:sldMk cId="1332322408" sldId="392"/>
        </pc:sldMkLst>
        <pc:spChg chg="mod">
          <ac:chgData name="Michael Aristodemou" userId="8f856845a52b247d" providerId="LiveId" clId="{9B00AFCF-B802-464E-AF44-A44E735D0D35}" dt="2025-11-12T13:25:14.943" v="1249" actId="20577"/>
          <ac:spMkLst>
            <pc:docMk/>
            <pc:sldMk cId="1332322408" sldId="392"/>
            <ac:spMk id="2" creationId="{8EB22375-7634-B4B5-3F21-14A6AC18321E}"/>
          </ac:spMkLst>
        </pc:spChg>
        <pc:spChg chg="add del mod">
          <ac:chgData name="Michael Aristodemou" userId="8f856845a52b247d" providerId="LiveId" clId="{9B00AFCF-B802-464E-AF44-A44E735D0D35}" dt="2025-11-12T13:29:27.828" v="1251"/>
          <ac:spMkLst>
            <pc:docMk/>
            <pc:sldMk cId="1332322408" sldId="392"/>
            <ac:spMk id="4" creationId="{E2B0B9E8-DB9E-4702-9A28-19834B9D0EF3}"/>
          </ac:spMkLst>
        </pc:spChg>
        <pc:picChg chg="del">
          <ac:chgData name="Michael Aristodemou" userId="8f856845a52b247d" providerId="LiveId" clId="{9B00AFCF-B802-464E-AF44-A44E735D0D35}" dt="2025-11-12T13:29:25.254" v="1250" actId="478"/>
          <ac:picMkLst>
            <pc:docMk/>
            <pc:sldMk cId="1332322408" sldId="392"/>
            <ac:picMk id="5" creationId="{5BCBC3DB-059F-2EB1-7A22-151ED9BCE331}"/>
          </ac:picMkLst>
        </pc:picChg>
        <pc:picChg chg="add mod">
          <ac:chgData name="Michael Aristodemou" userId="8f856845a52b247d" providerId="LiveId" clId="{9B00AFCF-B802-464E-AF44-A44E735D0D35}" dt="2025-11-12T13:29:40.518" v="1256" actId="1076"/>
          <ac:picMkLst>
            <pc:docMk/>
            <pc:sldMk cId="1332322408" sldId="392"/>
            <ac:picMk id="7" creationId="{B77B26DD-9DB9-6C64-1BB3-BEED62F0508B}"/>
          </ac:picMkLst>
        </pc:picChg>
      </pc:sldChg>
      <pc:sldChg chg="addSp delSp modSp new mod">
        <pc:chgData name="Michael Aristodemou" userId="8f856845a52b247d" providerId="LiveId" clId="{9B00AFCF-B802-464E-AF44-A44E735D0D35}" dt="2025-11-12T13:37:51.218" v="1314" actId="1076"/>
        <pc:sldMkLst>
          <pc:docMk/>
          <pc:sldMk cId="3628402605" sldId="393"/>
        </pc:sldMkLst>
        <pc:spChg chg="mod">
          <ac:chgData name="Michael Aristodemou" userId="8f856845a52b247d" providerId="LiveId" clId="{9B00AFCF-B802-464E-AF44-A44E735D0D35}" dt="2025-11-12T13:37:38.603" v="1311" actId="20577"/>
          <ac:spMkLst>
            <pc:docMk/>
            <pc:sldMk cId="3628402605" sldId="393"/>
            <ac:spMk id="2" creationId="{C19D8FD7-8F33-A785-95F7-416B4C07EC71}"/>
          </ac:spMkLst>
        </pc:spChg>
        <pc:spChg chg="del">
          <ac:chgData name="Michael Aristodemou" userId="8f856845a52b247d" providerId="LiveId" clId="{9B00AFCF-B802-464E-AF44-A44E735D0D35}" dt="2025-11-12T13:37:46.667" v="1312"/>
          <ac:spMkLst>
            <pc:docMk/>
            <pc:sldMk cId="3628402605" sldId="393"/>
            <ac:spMk id="3" creationId="{0BA1CFC3-1A8F-6D65-0B5E-818F6A5DCCD0}"/>
          </ac:spMkLst>
        </pc:spChg>
        <pc:picChg chg="add mod">
          <ac:chgData name="Michael Aristodemou" userId="8f856845a52b247d" providerId="LiveId" clId="{9B00AFCF-B802-464E-AF44-A44E735D0D35}" dt="2025-11-12T13:37:51.218" v="1314" actId="1076"/>
          <ac:picMkLst>
            <pc:docMk/>
            <pc:sldMk cId="3628402605" sldId="393"/>
            <ac:picMk id="5" creationId="{4051AB8C-D7FB-8234-5AA6-A98BEA0525F0}"/>
          </ac:picMkLst>
        </pc:picChg>
      </pc:sldChg>
      <pc:sldChg chg="delSp modSp new mod">
        <pc:chgData name="Michael Aristodemou" userId="8f856845a52b247d" providerId="LiveId" clId="{9B00AFCF-B802-464E-AF44-A44E735D0D35}" dt="2025-11-12T13:58:09.584" v="2012" actId="478"/>
        <pc:sldMkLst>
          <pc:docMk/>
          <pc:sldMk cId="934225527" sldId="394"/>
        </pc:sldMkLst>
        <pc:spChg chg="mod">
          <ac:chgData name="Michael Aristodemou" userId="8f856845a52b247d" providerId="LiveId" clId="{9B00AFCF-B802-464E-AF44-A44E735D0D35}" dt="2025-11-12T13:58:06.327" v="2011" actId="5793"/>
          <ac:spMkLst>
            <pc:docMk/>
            <pc:sldMk cId="934225527" sldId="394"/>
            <ac:spMk id="2" creationId="{A5BA305B-32E2-3D20-E3AB-429E10FE482C}"/>
          </ac:spMkLst>
        </pc:spChg>
        <pc:spChg chg="del">
          <ac:chgData name="Michael Aristodemou" userId="8f856845a52b247d" providerId="LiveId" clId="{9B00AFCF-B802-464E-AF44-A44E735D0D35}" dt="2025-11-12T13:58:09.584" v="2012" actId="478"/>
          <ac:spMkLst>
            <pc:docMk/>
            <pc:sldMk cId="934225527" sldId="394"/>
            <ac:spMk id="3" creationId="{FB18E33F-905A-C138-673E-8D90F9F24048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53F8D-578E-345D-0794-64A6359E84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DE3503-6FB7-3FA2-7EB5-38F469EE4C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6D5AC8-EE0B-41F8-6A71-C7919F8C85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0D634-ED37-4A4F-8F88-B51D924C6075}" type="datetimeFigureOut">
              <a:rPr lang="en-CH" smtClean="0"/>
              <a:t>13.11.2025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F1A732-A740-1796-42B7-DF17DA75DA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5C924C-81F4-478C-BFB5-0B86089D4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D4AF8-3294-4AD1-A7B8-D99A73870E53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8459446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C01AC-5EE4-9733-54C9-83FD4EFF8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72537A-08E3-A14C-FCE7-5C458EF89E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AF9183-0A49-3D8B-078A-63934170BA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0D634-ED37-4A4F-8F88-B51D924C6075}" type="datetimeFigureOut">
              <a:rPr lang="en-CH" smtClean="0"/>
              <a:t>13.11.2025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EED03B-ED59-0EAD-B03F-2514B8774E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840486-1BAA-05D0-6080-E7311947E1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D4AF8-3294-4AD1-A7B8-D99A73870E53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2974284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47B4D3-3533-D4DA-D481-A65C2670984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753257-5F8E-7796-D574-BDEA41054A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4E62D1-849A-288B-968F-C892C6C487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0D634-ED37-4A4F-8F88-B51D924C6075}" type="datetimeFigureOut">
              <a:rPr lang="en-CH" smtClean="0"/>
              <a:t>13.11.2025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BC4948-1A44-7016-4702-E39878D7F7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762FE0-3ECC-0DBF-5655-57F5A22DF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D4AF8-3294-4AD1-A7B8-D99A73870E53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2705561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48F0FA-26CA-C231-78A1-A585E7754A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61B001-3E7C-9950-D340-F5D8C84A58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40B6BA-9BA4-E32B-C077-C0BBCF93B9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0D634-ED37-4A4F-8F88-B51D924C6075}" type="datetimeFigureOut">
              <a:rPr lang="en-CH" smtClean="0"/>
              <a:t>13.11.2025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6403D3-9B12-4AA5-39E7-2602C11CE2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DF26BD-C110-E7A5-D6A8-EA6C8C5DC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D4AF8-3294-4AD1-A7B8-D99A73870E53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3182415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6F456-D9AE-4C1C-9BBA-15FEBC2BD0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C33ECF-33F4-C619-763E-E49E683B9B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888CBA-6CAC-CA79-DEC5-01B67F91A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0D634-ED37-4A4F-8F88-B51D924C6075}" type="datetimeFigureOut">
              <a:rPr lang="en-CH" smtClean="0"/>
              <a:t>13.11.2025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429984-50E5-B931-2E7E-B1DB8C97C5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2D7D6B-C9A7-5D1A-14A5-E958DBB1DD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D4AF8-3294-4AD1-A7B8-D99A73870E53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659588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45F61-0D6A-194B-D697-CA9651B55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FCED21-EBBE-E3FF-4B9B-B8BAE0F4A5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D94530-2D42-4644-C711-50E74806E8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6ACFD7-7900-FED5-153D-F699D6C1BB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0D634-ED37-4A4F-8F88-B51D924C6075}" type="datetimeFigureOut">
              <a:rPr lang="en-CH" smtClean="0"/>
              <a:t>13.11.2025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502A8E-3088-863C-4A45-C943E43E90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0B92EA-0CD4-1358-CDAD-067A6FF45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D4AF8-3294-4AD1-A7B8-D99A73870E53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240485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19E3B-E455-A1B9-788C-79B46B384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3F7676-0B74-9684-BE54-9FE42439F9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7C2277-FA45-31CE-22EF-34EBBEE4EE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6A3BC1-F39E-1152-653A-93C3AC609A3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BDEF53D-731D-1DCC-D422-B5DF07820C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E05B184-01CD-AB70-DF31-E62005AF12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0D634-ED37-4A4F-8F88-B51D924C6075}" type="datetimeFigureOut">
              <a:rPr lang="en-CH" smtClean="0"/>
              <a:t>13.11.2025</a:t>
            </a:fld>
            <a:endParaRPr lang="en-C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CAA5FD1-9EAB-A524-4FDA-CC28C1A8F5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D20446B-6FBE-3EFD-7236-63FB1480E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D4AF8-3294-4AD1-A7B8-D99A73870E53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3674260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AC8F9E-5D97-BC15-9E81-FD7D000F6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61E9D0A-8FBF-8BB8-EEEF-8AB8C04B1E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0D634-ED37-4A4F-8F88-B51D924C6075}" type="datetimeFigureOut">
              <a:rPr lang="en-CH" smtClean="0"/>
              <a:t>13.11.2025</a:t>
            </a:fld>
            <a:endParaRPr lang="en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A48F53-F9C0-0F22-52DB-60EC80792E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FFE85A-4E10-7BED-6804-DB7A9D878F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D4AF8-3294-4AD1-A7B8-D99A73870E53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8063894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DD89B0-764B-0C04-EBE0-B35D80BBEA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0D634-ED37-4A4F-8F88-B51D924C6075}" type="datetimeFigureOut">
              <a:rPr lang="en-CH" smtClean="0"/>
              <a:t>13.11.2025</a:t>
            </a:fld>
            <a:endParaRPr lang="en-C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31DD57E-88CC-4DDC-F598-DF3B1B28E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D876D5-13BA-D0F5-72B3-9360AC5F16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D4AF8-3294-4AD1-A7B8-D99A73870E53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1623314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89B6E0-841E-69A2-78A5-1D8009FCF7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2AA31A-96B5-716C-2808-186BB25D23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C1815C-8781-ABB2-D12F-3866E42D44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275893-5772-4E9C-3386-1CA5B0CC73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0D634-ED37-4A4F-8F88-B51D924C6075}" type="datetimeFigureOut">
              <a:rPr lang="en-CH" smtClean="0"/>
              <a:t>13.11.2025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244538-0C06-72FC-7F36-F09EE8EF90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D6F8D2-ADD1-6BCD-3A8B-BADA4B87C0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D4AF8-3294-4AD1-A7B8-D99A73870E53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5037112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30F01-2E6B-75B2-3B2A-AA42FFB045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F004B04-EE57-0755-7716-C3D4AACBD8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94F240-1A97-A243-C68F-47D3E0EE6F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1BF8FF-AAE0-DD39-523D-552AB85217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0D634-ED37-4A4F-8F88-B51D924C6075}" type="datetimeFigureOut">
              <a:rPr lang="en-CH" smtClean="0"/>
              <a:t>13.11.2025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0C33FD-57E3-C310-A19B-F5495450E3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A9DBB4-9CF0-5623-B459-E0B656F5C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D4AF8-3294-4AD1-A7B8-D99A73870E53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3369556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CC6FDE8-439F-FB5F-FA16-C6186D4188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7AE608-0158-E6ED-96CC-32C0788D35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B93C4E-4DF7-9C4C-7A6B-FB29722340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DF0D634-ED37-4A4F-8F88-B51D924C6075}" type="datetimeFigureOut">
              <a:rPr lang="en-CH" smtClean="0"/>
              <a:t>13.11.2025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740FE3-E571-7FF7-73EE-40C52B62EF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E15367-333A-F151-62C3-E50EC6F546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C0D4AF8-3294-4AD1-A7B8-D99A73870E53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0824199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H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6.sv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6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diagram of a graph&#10;&#10;AI-generated content may be incorrect.">
            <a:extLst>
              <a:ext uri="{FF2B5EF4-FFF2-40B4-BE49-F238E27FC236}">
                <a16:creationId xmlns:a16="http://schemas.microsoft.com/office/drawing/2014/main" id="{9DF468E7-5952-3FB9-1C0A-F1FBA3876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2" y="0"/>
            <a:ext cx="6858000" cy="6858000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99C5BDDE-E792-D662-11ED-B539CDE8D9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8667" y="3011276"/>
            <a:ext cx="7038567" cy="1325563"/>
          </a:xfrm>
        </p:spPr>
        <p:txBody>
          <a:bodyPr>
            <a:normAutofit/>
          </a:bodyPr>
          <a:lstStyle/>
          <a:p>
            <a:r>
              <a:rPr lang="en-US" dirty="0"/>
              <a:t>Dynamic Systems Thinking for</a:t>
            </a:r>
            <a:br>
              <a:rPr lang="en-US" dirty="0"/>
            </a:br>
            <a:r>
              <a:rPr lang="en-US" dirty="0"/>
              <a:t>Psychologists</a:t>
            </a:r>
            <a:endParaRPr lang="en-CH" dirty="0"/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7AFEA554-F0BA-D7F7-B944-98D22D32361C}"/>
              </a:ext>
            </a:extLst>
          </p:cNvPr>
          <p:cNvSpPr txBox="1">
            <a:spLocks/>
          </p:cNvSpPr>
          <p:nvPr/>
        </p:nvSpPr>
        <p:spPr>
          <a:xfrm>
            <a:off x="4298667" y="4475435"/>
            <a:ext cx="5505449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rgbClr val="0D0D0D"/>
                </a:solidFill>
              </a:rPr>
              <a:t>Michael E. Aristodemou</a:t>
            </a:r>
            <a:endParaRPr lang="en-CH" sz="2000" dirty="0">
              <a:solidFill>
                <a:srgbClr val="0D0D0D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D532BA-56D8-DE29-EAC6-D83F61E5EFE6}"/>
              </a:ext>
            </a:extLst>
          </p:cNvPr>
          <p:cNvSpPr txBox="1"/>
          <p:nvPr/>
        </p:nvSpPr>
        <p:spPr>
          <a:xfrm>
            <a:off x="4298667" y="4854471"/>
            <a:ext cx="43997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D0D0D"/>
                </a:solidFill>
              </a:rPr>
              <a:t>michael.aristodemou@psychologie.uzh.ch</a:t>
            </a:r>
            <a:endParaRPr lang="en-CH" dirty="0">
              <a:solidFill>
                <a:srgbClr val="0D0D0D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C917886-7CE4-F53C-5E08-88CF04E485EA}"/>
              </a:ext>
            </a:extLst>
          </p:cNvPr>
          <p:cNvSpPr txBox="1"/>
          <p:nvPr/>
        </p:nvSpPr>
        <p:spPr>
          <a:xfrm>
            <a:off x="4298667" y="5418173"/>
            <a:ext cx="5388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Lecture 9</a:t>
            </a:r>
            <a:r>
              <a:rPr lang="en-US" dirty="0">
                <a:solidFill>
                  <a:srgbClr val="FF0000"/>
                </a:solidFill>
              </a:rPr>
              <a:t>: Interventions and external shocks</a:t>
            </a:r>
            <a:endParaRPr lang="en-CH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02367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A graph showing different colored lines&#10;&#10;AI-generated content may be incorrect.">
            <a:extLst>
              <a:ext uri="{FF2B5EF4-FFF2-40B4-BE49-F238E27FC236}">
                <a16:creationId xmlns:a16="http://schemas.microsoft.com/office/drawing/2014/main" id="{492BE9AD-3EF6-6AD6-D9C4-A9FAF45A66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2346" y="1690688"/>
            <a:ext cx="6887308" cy="491950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8668FE6-D9AA-3A8B-D521-5D1DE2D989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simplest shock (transient influence)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4645369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18859D-C2DA-C90F-DCD0-8FA705EC21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A graph showing different colored lines&#10;&#10;AI-generated content may be incorrect.">
            <a:extLst>
              <a:ext uri="{FF2B5EF4-FFF2-40B4-BE49-F238E27FC236}">
                <a16:creationId xmlns:a16="http://schemas.microsoft.com/office/drawing/2014/main" id="{4F78A7DD-156B-6305-462A-69B282AC61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2346" y="1690688"/>
            <a:ext cx="6887308" cy="491950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3C82BAE-F523-6C6B-273F-88CF2B0ED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simplest shock (transient influence)</a:t>
            </a:r>
            <a:endParaRPr lang="en-CH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C1D9293-9467-FA35-B77A-71D6C1FBD348}"/>
              </a:ext>
            </a:extLst>
          </p:cNvPr>
          <p:cNvCxnSpPr>
            <a:cxnSpLocks/>
          </p:cNvCxnSpPr>
          <p:nvPr/>
        </p:nvCxnSpPr>
        <p:spPr>
          <a:xfrm>
            <a:off x="3220720" y="5811520"/>
            <a:ext cx="269748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F28D11C-D24D-EA1D-95BD-E0D1E761387A}"/>
              </a:ext>
            </a:extLst>
          </p:cNvPr>
          <p:cNvCxnSpPr>
            <a:cxnSpLocks/>
          </p:cNvCxnSpPr>
          <p:nvPr/>
        </p:nvCxnSpPr>
        <p:spPr>
          <a:xfrm>
            <a:off x="6212840" y="5811520"/>
            <a:ext cx="269748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7CF306F-78E0-D1C5-80E6-801B8D5063D2}"/>
              </a:ext>
            </a:extLst>
          </p:cNvPr>
          <p:cNvCxnSpPr>
            <a:cxnSpLocks/>
          </p:cNvCxnSpPr>
          <p:nvPr/>
        </p:nvCxnSpPr>
        <p:spPr>
          <a:xfrm>
            <a:off x="5918200" y="6119838"/>
            <a:ext cx="29464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A8EE1AD-7B76-000F-9615-19421A505A70}"/>
              </a:ext>
            </a:extLst>
          </p:cNvPr>
          <p:cNvCxnSpPr>
            <a:cxnSpLocks/>
          </p:cNvCxnSpPr>
          <p:nvPr/>
        </p:nvCxnSpPr>
        <p:spPr>
          <a:xfrm flipV="1">
            <a:off x="5918200" y="5802338"/>
            <a:ext cx="0" cy="3175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705A4E2-F64C-213E-1FF1-89B6EAD2E4CB}"/>
              </a:ext>
            </a:extLst>
          </p:cNvPr>
          <p:cNvCxnSpPr>
            <a:cxnSpLocks/>
          </p:cNvCxnSpPr>
          <p:nvPr/>
        </p:nvCxnSpPr>
        <p:spPr>
          <a:xfrm flipV="1">
            <a:off x="6217920" y="5802338"/>
            <a:ext cx="0" cy="3175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5A08625-CA47-10F0-2DC2-3FF734C1AF41}"/>
              </a:ext>
            </a:extLst>
          </p:cNvPr>
          <p:cNvCxnSpPr>
            <a:cxnSpLocks/>
          </p:cNvCxnSpPr>
          <p:nvPr/>
        </p:nvCxnSpPr>
        <p:spPr>
          <a:xfrm flipV="1">
            <a:off x="5913120" y="1942011"/>
            <a:ext cx="0" cy="3799005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13C116B-422A-4CD1-2072-058C4FDE588D}"/>
              </a:ext>
            </a:extLst>
          </p:cNvPr>
          <p:cNvCxnSpPr>
            <a:cxnSpLocks/>
          </p:cNvCxnSpPr>
          <p:nvPr/>
        </p:nvCxnSpPr>
        <p:spPr>
          <a:xfrm flipV="1">
            <a:off x="6212840" y="1950720"/>
            <a:ext cx="0" cy="3790296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35575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0B6BD3-0934-9F1B-C37A-5261639CA0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A graph showing different colored lines&#10;&#10;AI-generated content may be incorrect.">
            <a:extLst>
              <a:ext uri="{FF2B5EF4-FFF2-40B4-BE49-F238E27FC236}">
                <a16:creationId xmlns:a16="http://schemas.microsoft.com/office/drawing/2014/main" id="{049C9050-6128-9B56-AFF9-42A76B9005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947" y="1690688"/>
            <a:ext cx="6887308" cy="491950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694A3B1-3EEF-C881-071D-227125666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simplest shock (transient influence)</a:t>
            </a:r>
            <a:endParaRPr lang="en-CH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C0FE6B0-7848-53F9-D631-FE94AD5DA929}"/>
              </a:ext>
            </a:extLst>
          </p:cNvPr>
          <p:cNvCxnSpPr>
            <a:cxnSpLocks/>
          </p:cNvCxnSpPr>
          <p:nvPr/>
        </p:nvCxnSpPr>
        <p:spPr>
          <a:xfrm>
            <a:off x="991321" y="5811520"/>
            <a:ext cx="269748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BFF97E0-8F61-6A39-6FDB-953DAD3D7F0F}"/>
              </a:ext>
            </a:extLst>
          </p:cNvPr>
          <p:cNvCxnSpPr>
            <a:cxnSpLocks/>
          </p:cNvCxnSpPr>
          <p:nvPr/>
        </p:nvCxnSpPr>
        <p:spPr>
          <a:xfrm>
            <a:off x="3983441" y="5811520"/>
            <a:ext cx="269748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C4F45C5-6545-DD41-190F-10E350DC21F8}"/>
              </a:ext>
            </a:extLst>
          </p:cNvPr>
          <p:cNvCxnSpPr>
            <a:cxnSpLocks/>
          </p:cNvCxnSpPr>
          <p:nvPr/>
        </p:nvCxnSpPr>
        <p:spPr>
          <a:xfrm>
            <a:off x="3688801" y="6119838"/>
            <a:ext cx="29464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D1D3382-0923-FEE4-6885-B78CED9E5C65}"/>
              </a:ext>
            </a:extLst>
          </p:cNvPr>
          <p:cNvCxnSpPr>
            <a:cxnSpLocks/>
          </p:cNvCxnSpPr>
          <p:nvPr/>
        </p:nvCxnSpPr>
        <p:spPr>
          <a:xfrm flipV="1">
            <a:off x="3688801" y="5802338"/>
            <a:ext cx="0" cy="3175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03EC9DF-E0D2-49FF-B323-27F198F51940}"/>
              </a:ext>
            </a:extLst>
          </p:cNvPr>
          <p:cNvCxnSpPr>
            <a:cxnSpLocks/>
          </p:cNvCxnSpPr>
          <p:nvPr/>
        </p:nvCxnSpPr>
        <p:spPr>
          <a:xfrm flipV="1">
            <a:off x="3988521" y="5802338"/>
            <a:ext cx="0" cy="3175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4DA4EBF-6B1E-797A-1312-41481EC9B68B}"/>
                  </a:ext>
                </a:extLst>
              </p:cNvPr>
              <p:cNvSpPr txBox="1"/>
              <p:nvPr/>
            </p:nvSpPr>
            <p:spPr>
              <a:xfrm>
                <a:off x="7123612" y="3236763"/>
                <a:ext cx="544662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𝑴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𝑑𝑡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𝐺𝑑𝑊𝑡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</m:oMath>
                  </m:oMathPara>
                </a14:m>
                <a:endParaRPr lang="en-CH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4DA4EBF-6B1E-797A-1312-41481EC9B6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3612" y="3236763"/>
                <a:ext cx="5446623" cy="369332"/>
              </a:xfrm>
              <a:prstGeom prst="rect">
                <a:avLst/>
              </a:prstGeom>
              <a:blipFill>
                <a:blip r:embed="rId3"/>
                <a:stretch>
                  <a:fillRect b="-22951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70E36C2-4E54-8F6E-8325-AD9E4E95A59A}"/>
                  </a:ext>
                </a:extLst>
              </p:cNvPr>
              <p:cNvSpPr txBox="1"/>
              <p:nvPr/>
            </p:nvSpPr>
            <p:spPr>
              <a:xfrm>
                <a:off x="7123612" y="2265167"/>
                <a:ext cx="471133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𝑑𝑡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𝐺𝑑𝑊𝑡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</m:oMath>
                  </m:oMathPara>
                </a14:m>
                <a:endParaRPr lang="en-CH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70E36C2-4E54-8F6E-8325-AD9E4E95A5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3612" y="2265167"/>
                <a:ext cx="4711337" cy="369332"/>
              </a:xfrm>
              <a:prstGeom prst="rect">
                <a:avLst/>
              </a:prstGeom>
              <a:blipFill>
                <a:blip r:embed="rId4"/>
                <a:stretch>
                  <a:fillRect b="-25000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F2C014A8-A700-2F0A-76EE-F4517CA0335C}"/>
              </a:ext>
            </a:extLst>
          </p:cNvPr>
          <p:cNvSpPr txBox="1"/>
          <p:nvPr/>
        </p:nvSpPr>
        <p:spPr>
          <a:xfrm>
            <a:off x="7310253" y="1895835"/>
            <a:ext cx="3004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Before/after shock period:</a:t>
            </a:r>
            <a:endParaRPr lang="en-CH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4F3BA4F-FC41-E216-5BAA-D67805D5D7E5}"/>
              </a:ext>
            </a:extLst>
          </p:cNvPr>
          <p:cNvSpPr txBox="1"/>
          <p:nvPr/>
        </p:nvSpPr>
        <p:spPr>
          <a:xfrm>
            <a:off x="7310254" y="2867431"/>
            <a:ext cx="3004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During shock period:</a:t>
            </a:r>
            <a:endParaRPr lang="en-CH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79281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2100D-5F0B-45E6-40A2-AD8F03875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shock that lasts forever (persistent shock)</a:t>
            </a:r>
            <a:endParaRPr lang="en-CH" dirty="0"/>
          </a:p>
        </p:txBody>
      </p:sp>
      <p:pic>
        <p:nvPicPr>
          <p:cNvPr id="10" name="Picture 9" descr="A graph showing a curve&#10;&#10;AI-generated content may be incorrect.">
            <a:extLst>
              <a:ext uri="{FF2B5EF4-FFF2-40B4-BE49-F238E27FC236}">
                <a16:creationId xmlns:a16="http://schemas.microsoft.com/office/drawing/2014/main" id="{6A417231-6491-FDC4-10B6-18DED06F61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3407" y="1511439"/>
            <a:ext cx="7485185" cy="5346561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C5B37C2-8FB9-81CE-776A-C7465C48264A}"/>
              </a:ext>
            </a:extLst>
          </p:cNvPr>
          <p:cNvCxnSpPr>
            <a:cxnSpLocks/>
          </p:cNvCxnSpPr>
          <p:nvPr/>
        </p:nvCxnSpPr>
        <p:spPr>
          <a:xfrm flipV="1">
            <a:off x="6111240" y="1690688"/>
            <a:ext cx="0" cy="4321492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0273443-AED6-2961-369B-24295C4CEE93}"/>
              </a:ext>
            </a:extLst>
          </p:cNvPr>
          <p:cNvCxnSpPr>
            <a:cxnSpLocks/>
          </p:cNvCxnSpPr>
          <p:nvPr/>
        </p:nvCxnSpPr>
        <p:spPr>
          <a:xfrm>
            <a:off x="2895600" y="6012180"/>
            <a:ext cx="321564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87BA39F-76FE-29B4-5C8D-C66EF2756A06}"/>
              </a:ext>
            </a:extLst>
          </p:cNvPr>
          <p:cNvCxnSpPr>
            <a:cxnSpLocks/>
          </p:cNvCxnSpPr>
          <p:nvPr/>
        </p:nvCxnSpPr>
        <p:spPr>
          <a:xfrm>
            <a:off x="6106160" y="6343358"/>
            <a:ext cx="336042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8523783-56DD-1B93-3D5F-321F8CA7548E}"/>
              </a:ext>
            </a:extLst>
          </p:cNvPr>
          <p:cNvCxnSpPr>
            <a:cxnSpLocks/>
          </p:cNvCxnSpPr>
          <p:nvPr/>
        </p:nvCxnSpPr>
        <p:spPr>
          <a:xfrm flipV="1">
            <a:off x="6108700" y="6025858"/>
            <a:ext cx="0" cy="3175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44939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5E86B4-95D8-B21E-7571-DC4F6092DE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shock that dissipates</a:t>
            </a:r>
            <a:endParaRPr lang="en-CH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1A9247A-0ACC-3C1D-90EF-75BC3F84CC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9810" y="1420584"/>
            <a:ext cx="7612380" cy="5437416"/>
          </a:xfrm>
        </p:spPr>
      </p:pic>
    </p:spTree>
    <p:extLst>
      <p:ext uri="{BB962C8B-B14F-4D97-AF65-F5344CB8AC3E}">
        <p14:creationId xmlns:p14="http://schemas.microsoft.com/office/powerpoint/2010/main" val="18355107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356FA2-0D59-8045-D92A-11067D50BC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B22375-7634-B4B5-3F21-14A6AC1832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shock that accumulates</a:t>
            </a:r>
            <a:endParaRPr lang="en-CH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77B26DD-9DB9-6C64-1BB3-BEED62F050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856" y="1408259"/>
            <a:ext cx="7512288" cy="5365921"/>
          </a:xfrm>
        </p:spPr>
      </p:pic>
    </p:spTree>
    <p:extLst>
      <p:ext uri="{BB962C8B-B14F-4D97-AF65-F5344CB8AC3E}">
        <p14:creationId xmlns:p14="http://schemas.microsoft.com/office/powerpoint/2010/main" val="13323224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9D8FD7-8F33-A785-95F7-416B4C07E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shock that dissipates in waves</a:t>
            </a:r>
            <a:endParaRPr lang="en-CH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051AB8C-D7FB-8234-5AA6-A98BEA0525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9892" y="1449273"/>
            <a:ext cx="7572216" cy="5408727"/>
          </a:xfrm>
        </p:spPr>
      </p:pic>
    </p:spTree>
    <p:extLst>
      <p:ext uri="{BB962C8B-B14F-4D97-AF65-F5344CB8AC3E}">
        <p14:creationId xmlns:p14="http://schemas.microsoft.com/office/powerpoint/2010/main" val="36284026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B677FF-DF53-A268-FBA4-C66CE4C475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</a:rPr>
              <a:t>Group exercise</a:t>
            </a:r>
            <a:endParaRPr lang="en-CH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8C24B8-15FC-967E-748E-C1B83121BF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Try to assess how your system reacts to a shock</a:t>
            </a:r>
          </a:p>
          <a:p>
            <a:r>
              <a:rPr lang="en-US" dirty="0"/>
              <a:t>Draw the trajectory of the shock/write a story about it</a:t>
            </a:r>
          </a:p>
          <a:p>
            <a:r>
              <a:rPr lang="en-US" dirty="0"/>
              <a:t>Try to code and visualize the shock</a:t>
            </a:r>
          </a:p>
          <a:p>
            <a:r>
              <a:rPr lang="en-US" dirty="0"/>
              <a:t>Shift the </a:t>
            </a:r>
            <a:r>
              <a:rPr lang="en-US" dirty="0" err="1"/>
              <a:t>InputTime</a:t>
            </a:r>
            <a:r>
              <a:rPr lang="en-US" dirty="0"/>
              <a:t> (timing of shock) see how it change </a:t>
            </a:r>
            <a:r>
              <a:rPr lang="en-US"/>
              <a:t>its effect</a:t>
            </a:r>
            <a:endParaRPr lang="en-US" dirty="0"/>
          </a:p>
          <a:p>
            <a:r>
              <a:rPr lang="en-US" dirty="0"/>
              <a:t>Helper code </a:t>
            </a:r>
            <a: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</a:rPr>
              <a:t>GitHub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  <a:sym typeface="Wingdings" panose="05000000000000000000" pitchFamily="2" charset="2"/>
              </a:rPr>
              <a:t>Lecture9: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Transient shock (example 1): </a:t>
            </a:r>
            <a: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  <a:sym typeface="Wingdings" panose="05000000000000000000" pitchFamily="2" charset="2"/>
              </a:rPr>
              <a:t>TransientShock_W9.R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Persistent shock (example 2): </a:t>
            </a:r>
            <a: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  <a:sym typeface="Wingdings" panose="05000000000000000000" pitchFamily="2" charset="2"/>
              </a:rPr>
              <a:t>PersistentShock_W9.R</a:t>
            </a:r>
          </a:p>
          <a:p>
            <a:pPr lvl="1"/>
            <a:r>
              <a:rPr lang="en-US" dirty="0"/>
              <a:t>Dissipative shock (example 3): </a:t>
            </a:r>
            <a: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  <a:sym typeface="Wingdings" panose="05000000000000000000" pitchFamily="2" charset="2"/>
              </a:rPr>
              <a:t>PersistentShock_W9.R (change AM &lt; 0)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Cumulative shock (example 4): </a:t>
            </a:r>
            <a: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  <a:sym typeface="Wingdings" panose="05000000000000000000" pitchFamily="2" charset="2"/>
              </a:rPr>
              <a:t>PersistentShock_W9.R (change AM &gt; 0)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Dampening oscillator (example 5): </a:t>
            </a:r>
            <a: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  <a:sym typeface="Wingdings" panose="05000000000000000000" pitchFamily="2" charset="2"/>
              </a:rPr>
              <a:t>DampedOsc_Shock_W9.R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28421746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BA305B-32E2-3D20-E3AB-429E10FE48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 for listening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9342255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D88F869C-2BFB-FF34-377A-690B0F0506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1014" y="632581"/>
            <a:ext cx="7829971" cy="5592838"/>
          </a:xfrm>
        </p:spPr>
      </p:pic>
    </p:spTree>
    <p:extLst>
      <p:ext uri="{BB962C8B-B14F-4D97-AF65-F5344CB8AC3E}">
        <p14:creationId xmlns:p14="http://schemas.microsoft.com/office/powerpoint/2010/main" val="3869686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FF6E1-443B-6A12-05E1-F324428D13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37026"/>
            <a:ext cx="10515600" cy="1954756"/>
          </a:xfrm>
        </p:spPr>
        <p:txBody>
          <a:bodyPr>
            <a:normAutofit/>
          </a:bodyPr>
          <a:lstStyle/>
          <a:p>
            <a:r>
              <a:rPr lang="en-US" dirty="0"/>
              <a:t>Albert and the Rabbit </a:t>
            </a:r>
            <a:r>
              <a:rPr lang="en-US" i="1" dirty="0"/>
              <a:t>always</a:t>
            </a:r>
            <a:r>
              <a:rPr lang="en-US" dirty="0"/>
              <a:t> affect each other’s mood</a:t>
            </a:r>
          </a:p>
        </p:txBody>
      </p:sp>
    </p:spTree>
    <p:extLst>
      <p:ext uri="{BB962C8B-B14F-4D97-AF65-F5344CB8AC3E}">
        <p14:creationId xmlns:p14="http://schemas.microsoft.com/office/powerpoint/2010/main" val="5939362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8F642-08FF-CC3A-E5E3-0FDA7B5A7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can we change this?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748D655-7FD0-AFBD-FAB5-1F0A1936F5BE}"/>
                  </a:ext>
                </a:extLst>
              </p:cNvPr>
              <p:cNvSpPr txBox="1"/>
              <p:nvPr/>
            </p:nvSpPr>
            <p:spPr>
              <a:xfrm>
                <a:off x="1835928" y="2708526"/>
                <a:ext cx="9776364" cy="64139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solidFill>
                            <a:srgbClr val="A8800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sSub>
                        <m:sSubPr>
                          <m:ctrlPr>
                            <a:rPr lang="en-US" sz="3600" b="0" i="1" smtClean="0">
                              <a:solidFill>
                                <a:srgbClr val="A88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solidFill>
                                <a:srgbClr val="A88000"/>
                              </a:solidFill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sz="3600" b="0" i="1" smtClean="0">
                              <a:solidFill>
                                <a:srgbClr val="A88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3600" b="0" i="1" smtClean="0">
                          <a:solidFill>
                            <a:srgbClr val="A88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3600" b="0" i="1" smtClean="0">
                              <a:solidFill>
                                <a:srgbClr val="A88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600" b="0" i="1" smtClean="0">
                                  <a:solidFill>
                                    <a:srgbClr val="A88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b="0" i="1" smtClean="0">
                                  <a:solidFill>
                                    <a:srgbClr val="A88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3600" b="0" i="1" smtClean="0">
                                  <a:solidFill>
                                    <a:srgbClr val="A88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3600" b="0" i="1" smtClean="0">
                                  <a:solidFill>
                                    <a:srgbClr val="A88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b="0" i="1" smtClean="0">
                                  <a:solidFill>
                                    <a:srgbClr val="A88000"/>
                                  </a:solidFill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3600" b="0" i="1" smtClean="0">
                                  <a:solidFill>
                                    <a:srgbClr val="A88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3600" b="0" i="1" smtClean="0">
                                  <a:solidFill>
                                    <a:srgbClr val="A88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3600" b="0" i="1" smtClean="0">
                              <a:solidFill>
                                <a:srgbClr val="A88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3600" b="0" i="1" smtClean="0">
                                  <a:solidFill>
                                    <a:srgbClr val="A88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b="0" i="1" smtClean="0">
                                  <a:solidFill>
                                    <a:srgbClr val="A88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3600" b="0" i="1" smtClean="0">
                                  <a:solidFill>
                                    <a:srgbClr val="A88000"/>
                                  </a:solidFill>
                                  <a:latin typeface="Cambria Math" panose="02040503050406030204" pitchFamily="18" charset="0"/>
                                </a:rPr>
                                <m:t>𝑐𝑟𝑜𝑠</m:t>
                              </m:r>
                              <m:sSub>
                                <m:sSubPr>
                                  <m:ctrlPr>
                                    <a:rPr lang="en-US" sz="3600" b="0" i="1" smtClean="0">
                                      <a:solidFill>
                                        <a:srgbClr val="A88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b="0" i="1" smtClean="0">
                                      <a:solidFill>
                                        <a:srgbClr val="A88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3600" b="0" i="1" smtClean="0">
                                      <a:solidFill>
                                        <a:srgbClr val="A88000"/>
                                      </a:solidFill>
                                      <a:latin typeface="Cambria Math" panose="02040503050406030204" pitchFamily="18" charset="0"/>
                                    </a:rPr>
                                    <m:t>12</m:t>
                                  </m:r>
                                </m:sub>
                              </m:sSub>
                            </m:sub>
                          </m:sSub>
                          <m:sSub>
                            <m:sSubPr>
                              <m:ctrlPr>
                                <a:rPr lang="en-US" sz="3600" b="0" i="1" smtClean="0">
                                  <a:solidFill>
                                    <a:srgbClr val="A88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b="0" i="1" smtClean="0">
                                  <a:solidFill>
                                    <a:srgbClr val="A88000"/>
                                  </a:solidFill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3600" b="0" i="1" smtClean="0">
                                  <a:solidFill>
                                    <a:srgbClr val="A88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3600" b="0" i="1" smtClean="0">
                                  <a:solidFill>
                                    <a:srgbClr val="A88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3600" b="0" i="1" smtClean="0">
                              <a:solidFill>
                                <a:srgbClr val="A88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3600" b="0" i="1" smtClean="0">
                                  <a:solidFill>
                                    <a:srgbClr val="A88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b="0" i="1" smtClean="0">
                                  <a:solidFill>
                                    <a:srgbClr val="A88000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sz="3600" b="0" i="1" smtClean="0">
                                  <a:solidFill>
                                    <a:srgbClr val="A88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3600" b="0" i="1" smtClean="0">
                          <a:solidFill>
                            <a:srgbClr val="A88000"/>
                          </a:solidFill>
                          <a:latin typeface="Cambria Math" panose="02040503050406030204" pitchFamily="18" charset="0"/>
                        </a:rPr>
                        <m:t>𝑑𝑡</m:t>
                      </m:r>
                      <m:r>
                        <a:rPr lang="en-US" sz="3600" b="0" i="1" smtClean="0">
                          <a:solidFill>
                            <a:srgbClr val="A88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600" b="0" i="1" smtClean="0">
                              <a:solidFill>
                                <a:srgbClr val="A88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solidFill>
                                <a:srgbClr val="A88000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3600" b="0" i="1" smtClean="0">
                              <a:solidFill>
                                <a:srgbClr val="A88000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r>
                        <a:rPr lang="en-US" sz="3600" b="0" i="1" smtClean="0">
                          <a:solidFill>
                            <a:srgbClr val="A8800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sSub>
                        <m:sSubPr>
                          <m:ctrlPr>
                            <a:rPr lang="en-US" sz="3600" b="0" i="1" smtClean="0">
                              <a:solidFill>
                                <a:srgbClr val="A88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solidFill>
                                <a:srgbClr val="A8800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3600" b="0" i="1" smtClean="0">
                              <a:solidFill>
                                <a:srgbClr val="A88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3600" b="0" i="1" smtClean="0">
                          <a:solidFill>
                            <a:srgbClr val="A880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3600" b="0" i="1" smtClean="0">
                          <a:solidFill>
                            <a:srgbClr val="A88000"/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</m:oMath>
                  </m:oMathPara>
                </a14:m>
                <a:endParaRPr lang="en-CH" sz="3600" dirty="0">
                  <a:solidFill>
                    <a:srgbClr val="A8800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748D655-7FD0-AFBD-FAB5-1F0A1936F5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5928" y="2708526"/>
                <a:ext cx="9776364" cy="64139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8BF69BF-28CE-0D65-DEEB-EDEAB83EF42E}"/>
                  </a:ext>
                </a:extLst>
              </p:cNvPr>
              <p:cNvSpPr txBox="1"/>
              <p:nvPr/>
            </p:nvSpPr>
            <p:spPr>
              <a:xfrm>
                <a:off x="1797326" y="3726364"/>
                <a:ext cx="9853567" cy="64139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sSub>
                        <m:sSubPr>
                          <m:ctrlPr>
                            <a:rPr lang="en-US" sz="36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sz="36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36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36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6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36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36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36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36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36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3600" i="1" smtClean="0">
                                  <a:solidFill>
                                    <a:srgbClr val="A02B9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>
                                  <a:solidFill>
                                    <a:srgbClr val="A02B93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3600" i="1">
                                  <a:solidFill>
                                    <a:srgbClr val="A02B93"/>
                                  </a:solidFill>
                                  <a:latin typeface="Cambria Math" panose="02040503050406030204" pitchFamily="18" charset="0"/>
                                </a:rPr>
                                <m:t>𝑐𝑟𝑜𝑠</m:t>
                              </m:r>
                              <m:sSub>
                                <m:sSubPr>
                                  <m:ctrlPr>
                                    <a:rPr lang="en-US" sz="3600" i="1">
                                      <a:solidFill>
                                        <a:srgbClr val="A02B93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i="1">
                                      <a:solidFill>
                                        <a:srgbClr val="A02B93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3600" i="1">
                                      <a:solidFill>
                                        <a:srgbClr val="A02B93"/>
                                      </a:solidFill>
                                      <a:latin typeface="Cambria Math" panose="02040503050406030204" pitchFamily="18" charset="0"/>
                                    </a:rPr>
                                    <m:t>12</m:t>
                                  </m:r>
                                </m:sub>
                              </m:sSub>
                            </m:sub>
                          </m:sSub>
                          <m:sSub>
                            <m:sSubPr>
                              <m:ctrlPr>
                                <a:rPr lang="en-US" sz="3600" i="1">
                                  <a:solidFill>
                                    <a:srgbClr val="A02B9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>
                                  <a:solidFill>
                                    <a:srgbClr val="A02B93"/>
                                  </a:solidFill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3600" b="0" i="1" smtClean="0">
                                  <a:solidFill>
                                    <a:srgbClr val="A02B93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3600" i="1">
                                  <a:solidFill>
                                    <a:srgbClr val="A02B93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36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+ </m:t>
                          </m:r>
                          <m:sSub>
                            <m:sSubPr>
                              <m:ctrlPr>
                                <a:rPr lang="en-US" sz="36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sz="36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36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𝑑𝑡</m:t>
                      </m:r>
                      <m:r>
                        <a:rPr lang="en-US" sz="36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6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36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  <m:r>
                        <a:rPr lang="en-US" sz="36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sSub>
                        <m:sSubPr>
                          <m:ctrlPr>
                            <a:rPr lang="en-US" sz="36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36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36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36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</m:oMath>
                  </m:oMathPara>
                </a14:m>
                <a:endParaRPr lang="en-CH" sz="3600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8BF69BF-28CE-0D65-DEEB-EDEAB83EF4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7326" y="3726364"/>
                <a:ext cx="9853567" cy="64139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Graphic 5" descr="Male profile with solid fill">
            <a:extLst>
              <a:ext uri="{FF2B5EF4-FFF2-40B4-BE49-F238E27FC236}">
                <a16:creationId xmlns:a16="http://schemas.microsoft.com/office/drawing/2014/main" id="{96734610-5A18-1B0E-22DD-C6A79E55A0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9431" y="2643254"/>
            <a:ext cx="771939" cy="771939"/>
          </a:xfrm>
          <a:prstGeom prst="rect">
            <a:avLst/>
          </a:prstGeom>
        </p:spPr>
      </p:pic>
      <p:pic>
        <p:nvPicPr>
          <p:cNvPr id="7" name="Graphic 6" descr="Bunny face with solid fill">
            <a:extLst>
              <a:ext uri="{FF2B5EF4-FFF2-40B4-BE49-F238E27FC236}">
                <a16:creationId xmlns:a16="http://schemas.microsoft.com/office/drawing/2014/main" id="{860E7916-7F7D-A710-7B39-08A308CA9E4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8200" y="3633134"/>
            <a:ext cx="825043" cy="825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1018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51BF1-84ED-0989-6E9D-F159764C2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Moderate coupling by presence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9195548-C63B-2751-D05D-6ADA323DC15E}"/>
                  </a:ext>
                </a:extLst>
              </p:cNvPr>
              <p:cNvSpPr txBox="1"/>
              <p:nvPr/>
            </p:nvSpPr>
            <p:spPr>
              <a:xfrm>
                <a:off x="753812" y="2512967"/>
                <a:ext cx="11753634" cy="57002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A8800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sSub>
                        <m:sSubPr>
                          <m:ctrlPr>
                            <a:rPr lang="en-US" sz="3200" b="0" i="1" smtClean="0">
                              <a:solidFill>
                                <a:srgbClr val="A88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rgbClr val="A88000"/>
                              </a:solidFill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rgbClr val="A88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rgbClr val="A88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3200" b="0" i="1" smtClean="0">
                              <a:solidFill>
                                <a:srgbClr val="A88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b="0" i="1" smtClean="0">
                                  <a:solidFill>
                                    <a:srgbClr val="A88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solidFill>
                                    <a:srgbClr val="A88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3200" b="0" i="1" smtClean="0">
                                  <a:solidFill>
                                    <a:srgbClr val="A88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3200" b="0" i="1" smtClean="0">
                                  <a:solidFill>
                                    <a:srgbClr val="A88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solidFill>
                                    <a:srgbClr val="A88000"/>
                                  </a:solidFill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3200" b="0" i="1" smtClean="0">
                                  <a:solidFill>
                                    <a:srgbClr val="A88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3200" b="0" i="1" smtClean="0">
                                  <a:solidFill>
                                    <a:srgbClr val="A88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3200" b="0" i="1" smtClean="0">
                              <a:solidFill>
                                <a:srgbClr val="A88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3200" b="0" i="1" smtClean="0">
                                  <a:solidFill>
                                    <a:srgbClr val="A88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solidFill>
                                    <a:srgbClr val="A88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3200" b="0" i="1" smtClean="0">
                                  <a:solidFill>
                                    <a:srgbClr val="A88000"/>
                                  </a:solidFill>
                                  <a:latin typeface="Cambria Math" panose="02040503050406030204" pitchFamily="18" charset="0"/>
                                </a:rPr>
                                <m:t>𝑐𝑟𝑜𝑠</m:t>
                              </m:r>
                              <m:sSub>
                                <m:sSubPr>
                                  <m:ctrlPr>
                                    <a:rPr lang="en-US" sz="3200" b="0" i="1" smtClean="0">
                                      <a:solidFill>
                                        <a:srgbClr val="A88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 smtClean="0">
                                      <a:solidFill>
                                        <a:srgbClr val="A88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solidFill>
                                        <a:srgbClr val="A88000"/>
                                      </a:solidFill>
                                      <a:latin typeface="Cambria Math" panose="02040503050406030204" pitchFamily="18" charset="0"/>
                                    </a:rPr>
                                    <m:t>12</m:t>
                                  </m:r>
                                </m:sub>
                              </m:sSub>
                            </m:sub>
                          </m:sSub>
                          <m:sSub>
                            <m:sSubPr>
                              <m:ctrlPr>
                                <a:rPr lang="en-US" sz="3200" b="0" i="1" smtClean="0">
                                  <a:solidFill>
                                    <a:srgbClr val="A88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solidFill>
                                    <a:srgbClr val="A88000"/>
                                  </a:solidFill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3200" b="0" i="1" smtClean="0">
                                  <a:solidFill>
                                    <a:srgbClr val="A88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3200" b="0" i="1" smtClean="0">
                                  <a:solidFill>
                                    <a:srgbClr val="A88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3200" b="0" i="1" smtClean="0">
                              <a:solidFill>
                                <a:srgbClr val="A8800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sz="3200" b="0" i="1" smtClean="0">
                              <a:solidFill>
                                <a:srgbClr val="A88000"/>
                              </a:solidFill>
                              <a:latin typeface="Cambria Math" panose="02040503050406030204" pitchFamily="18" charset="0"/>
                            </a:rPr>
                            <m:t>𝐶𝑜𝑚</m:t>
                          </m:r>
                          <m:sSub>
                            <m:sSubPr>
                              <m:ctrlPr>
                                <a:rPr lang="en-US" sz="3200" b="0" i="1" smtClean="0">
                                  <a:solidFill>
                                    <a:srgbClr val="A88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solidFill>
                                    <a:srgbClr val="A8800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3200" b="0" i="1" smtClean="0">
                                  <a:solidFill>
                                    <a:srgbClr val="A88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3200" b="0" i="1" smtClean="0">
                              <a:solidFill>
                                <a:srgbClr val="A88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3200" b="0" i="1" smtClean="0">
                                  <a:solidFill>
                                    <a:srgbClr val="A88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solidFill>
                                    <a:srgbClr val="A88000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sz="3200" b="0" i="1" smtClean="0">
                                  <a:solidFill>
                                    <a:srgbClr val="A88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3200" b="0" i="1" smtClean="0">
                          <a:solidFill>
                            <a:srgbClr val="A88000"/>
                          </a:solidFill>
                          <a:latin typeface="Cambria Math" panose="02040503050406030204" pitchFamily="18" charset="0"/>
                        </a:rPr>
                        <m:t>𝑑𝑡</m:t>
                      </m:r>
                      <m:r>
                        <a:rPr lang="en-US" sz="3200" b="0" i="1" smtClean="0">
                          <a:solidFill>
                            <a:srgbClr val="A88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200" b="0" i="1" smtClean="0">
                              <a:solidFill>
                                <a:srgbClr val="A88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rgbClr val="A88000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rgbClr val="A88000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rgbClr val="A8800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sSub>
                        <m:sSubPr>
                          <m:ctrlPr>
                            <a:rPr lang="en-US" sz="3200" b="0" i="1" smtClean="0">
                              <a:solidFill>
                                <a:srgbClr val="A88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rgbClr val="A8800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rgbClr val="A88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rgbClr val="A880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3200" b="0" i="1" smtClean="0">
                          <a:solidFill>
                            <a:srgbClr val="A88000"/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</m:oMath>
                  </m:oMathPara>
                </a14:m>
                <a:endParaRPr lang="en-CH" sz="3200" dirty="0">
                  <a:solidFill>
                    <a:srgbClr val="A8800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9195548-C63B-2751-D05D-6ADA323DC1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812" y="2512967"/>
                <a:ext cx="11753634" cy="57002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0CD2B88-0DFE-3B35-518F-DAACA0D3B1C3}"/>
                  </a:ext>
                </a:extLst>
              </p:cNvPr>
              <p:cNvSpPr txBox="1"/>
              <p:nvPr/>
            </p:nvSpPr>
            <p:spPr>
              <a:xfrm>
                <a:off x="753811" y="3622216"/>
                <a:ext cx="11753635" cy="57002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sSub>
                        <m:sSubPr>
                          <m:ctrlPr>
                            <a:rPr lang="en-US" sz="32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32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32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32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32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32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32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3200" i="1" smtClean="0">
                                  <a:solidFill>
                                    <a:srgbClr val="A02B9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solidFill>
                                    <a:srgbClr val="A02B93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3200" i="1">
                                  <a:solidFill>
                                    <a:srgbClr val="A02B93"/>
                                  </a:solidFill>
                                  <a:latin typeface="Cambria Math" panose="02040503050406030204" pitchFamily="18" charset="0"/>
                                </a:rPr>
                                <m:t>𝑐𝑟𝑜𝑠</m:t>
                              </m:r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rgbClr val="A02B93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solidFill>
                                        <a:srgbClr val="A02B93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solidFill>
                                        <a:srgbClr val="A02B93"/>
                                      </a:solidFill>
                                      <a:latin typeface="Cambria Math" panose="02040503050406030204" pitchFamily="18" charset="0"/>
                                    </a:rPr>
                                    <m:t>12</m:t>
                                  </m:r>
                                </m:sub>
                              </m:sSub>
                            </m:sub>
                          </m:sSub>
                          <m:sSub>
                            <m:sSubPr>
                              <m:ctrlPr>
                                <a:rPr lang="en-US" sz="3200" i="1">
                                  <a:solidFill>
                                    <a:srgbClr val="A02B9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solidFill>
                                    <a:srgbClr val="A02B93"/>
                                  </a:solidFill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sz="3200" b="0" i="1" smtClean="0">
                                  <a:solidFill>
                                    <a:srgbClr val="A02B93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3200" i="1">
                                  <a:solidFill>
                                    <a:srgbClr val="A02B93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3200" i="1" smtClean="0">
                              <a:solidFill>
                                <a:srgbClr val="A02B93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sz="3200" i="1" smtClean="0">
                              <a:solidFill>
                                <a:srgbClr val="A02B93"/>
                              </a:solidFill>
                              <a:latin typeface="Cambria Math" panose="02040503050406030204" pitchFamily="18" charset="0"/>
                            </a:rPr>
                            <m:t>𝐶𝑜𝑚</m:t>
                          </m:r>
                          <m:sSub>
                            <m:sSubPr>
                              <m:ctrlPr>
                                <a:rPr lang="en-US" sz="3200" i="1">
                                  <a:solidFill>
                                    <a:srgbClr val="A02B9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solidFill>
                                    <a:srgbClr val="A02B93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3200" i="1">
                                  <a:solidFill>
                                    <a:srgbClr val="A02B93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3200" b="0" i="1" smtClean="0">
                              <a:solidFill>
                                <a:srgbClr val="A02B93"/>
                              </a:solidFill>
                              <a:latin typeface="Cambria Math" panose="02040503050406030204" pitchFamily="18" charset="0"/>
                            </a:rPr>
                            <m:t>+ </m:t>
                          </m:r>
                          <m:sSub>
                            <m:sSubPr>
                              <m:ctrlPr>
                                <a:rPr lang="en-US" sz="32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sz="32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32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𝑑𝑡</m:t>
                      </m:r>
                      <m:r>
                        <a:rPr lang="en-US" sz="32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2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sSub>
                        <m:sSubPr>
                          <m:ctrlPr>
                            <a:rPr lang="en-US" sz="32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32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</m:oMath>
                  </m:oMathPara>
                </a14:m>
                <a:endParaRPr lang="en-CH" sz="3200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0CD2B88-0DFE-3B35-518F-DAACA0D3B1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811" y="3622216"/>
                <a:ext cx="11753635" cy="57002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Graphic 5" descr="Male profile with solid fill">
            <a:extLst>
              <a:ext uri="{FF2B5EF4-FFF2-40B4-BE49-F238E27FC236}">
                <a16:creationId xmlns:a16="http://schemas.microsoft.com/office/drawing/2014/main" id="{9C643950-8519-6743-3C52-BF634211FF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5901" y="2384403"/>
            <a:ext cx="771939" cy="771939"/>
          </a:xfrm>
          <a:prstGeom prst="rect">
            <a:avLst/>
          </a:prstGeom>
        </p:spPr>
      </p:pic>
      <p:pic>
        <p:nvPicPr>
          <p:cNvPr id="7" name="Graphic 6" descr="Bunny face with solid fill">
            <a:extLst>
              <a:ext uri="{FF2B5EF4-FFF2-40B4-BE49-F238E27FC236}">
                <a16:creationId xmlns:a16="http://schemas.microsoft.com/office/drawing/2014/main" id="{AC41A4CB-0368-DF4B-C68B-222D3CBD565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69348" y="3467100"/>
            <a:ext cx="825043" cy="825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6394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90EF471-4498-4780-D263-EDC6FAD684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68" y="0"/>
            <a:ext cx="6372225" cy="48196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72BA70D-4AD7-1ABB-BF48-BB32CE9FD6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9735" y="2642492"/>
            <a:ext cx="5424047" cy="4102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822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945022-8921-69AF-0F92-F15954FBD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Group exercise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8E1793-91EE-99D6-8630-CB838AC7A3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195031"/>
          </a:xfrm>
        </p:spPr>
        <p:txBody>
          <a:bodyPr>
            <a:normAutofit/>
          </a:bodyPr>
          <a:lstStyle/>
          <a:p>
            <a:r>
              <a:rPr lang="en-US" dirty="0"/>
              <a:t>Integrate time-dependent predictors into your own theory</a:t>
            </a:r>
          </a:p>
          <a:p>
            <a:r>
              <a:rPr lang="en-US" dirty="0"/>
              <a:t>Helpful code under </a:t>
            </a:r>
            <a:r>
              <a:rPr lang="en-US" dirty="0">
                <a:solidFill>
                  <a:srgbClr val="0070C0"/>
                </a:solidFill>
              </a:rPr>
              <a:t>GitHub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>
                <a:solidFill>
                  <a:srgbClr val="0070C0"/>
                </a:solidFill>
              </a:rPr>
              <a:t>Lecture8</a:t>
            </a:r>
          </a:p>
          <a:p>
            <a:r>
              <a:rPr lang="en-US" dirty="0"/>
              <a:t>Scripts: </a:t>
            </a:r>
          </a:p>
          <a:p>
            <a:pPr marL="914400" lvl="1" indent="-457200">
              <a:buAutoNum type="alphaLcParenBoth"/>
            </a:pPr>
            <a:r>
              <a:rPr lang="en-US" dirty="0"/>
              <a:t>Turning coupling on and off: </a:t>
            </a:r>
            <a:r>
              <a:rPr lang="en-US" dirty="0">
                <a:solidFill>
                  <a:srgbClr val="0070C0"/>
                </a:solidFill>
              </a:rPr>
              <a:t>TDPRED_Couple_W8.R</a:t>
            </a:r>
          </a:p>
          <a:p>
            <a:pPr marL="914400" lvl="1" indent="-457200">
              <a:buAutoNum type="alphaLcParenBoth"/>
            </a:pPr>
            <a:r>
              <a:rPr lang="en-US" dirty="0" err="1"/>
              <a:t>Thresholded</a:t>
            </a:r>
            <a:r>
              <a:rPr lang="en-US" dirty="0"/>
              <a:t> state dependence: </a:t>
            </a:r>
            <a:r>
              <a:rPr lang="en-US" dirty="0">
                <a:solidFill>
                  <a:srgbClr val="0070C0"/>
                </a:solidFill>
              </a:rPr>
              <a:t>TDPRED_TAR_W8.R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23969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9EB24E9-7EBE-96DE-5015-35C9F649ABDE}"/>
              </a:ext>
            </a:extLst>
          </p:cNvPr>
          <p:cNvCxnSpPr/>
          <p:nvPr/>
        </p:nvCxnSpPr>
        <p:spPr>
          <a:xfrm flipV="1">
            <a:off x="4598504" y="2948611"/>
            <a:ext cx="0" cy="2829337"/>
          </a:xfrm>
          <a:prstGeom prst="line">
            <a:avLst/>
          </a:prstGeom>
          <a:ln w="38100">
            <a:solidFill>
              <a:schemeClr val="tx1"/>
            </a:solidFill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4D258BA-9B45-6C42-CCF0-69E16F4C5F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Shocking a system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57430B-B337-01A9-3912-9E045326B2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12961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When you imagine an external input that affects a process how do you see it?</a:t>
            </a:r>
            <a:endParaRPr lang="en-CH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5113784-61F5-43B9-C4CB-9983FB5A2205}"/>
              </a:ext>
            </a:extLst>
          </p:cNvPr>
          <p:cNvCxnSpPr>
            <a:cxnSpLocks/>
          </p:cNvCxnSpPr>
          <p:nvPr/>
        </p:nvCxnSpPr>
        <p:spPr>
          <a:xfrm>
            <a:off x="1053548" y="4777411"/>
            <a:ext cx="9959009" cy="0"/>
          </a:xfrm>
          <a:prstGeom prst="line">
            <a:avLst/>
          </a:prstGeom>
          <a:ln w="571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01FD26A-530E-FBA4-CD1C-480BBCFDFDB7}"/>
              </a:ext>
            </a:extLst>
          </p:cNvPr>
          <p:cNvCxnSpPr/>
          <p:nvPr/>
        </p:nvCxnSpPr>
        <p:spPr>
          <a:xfrm>
            <a:off x="1053548" y="2948611"/>
            <a:ext cx="0" cy="306787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E539A28-24AA-1504-A3F1-6FC60D279BE5}"/>
              </a:ext>
            </a:extLst>
          </p:cNvPr>
          <p:cNvCxnSpPr>
            <a:cxnSpLocks/>
          </p:cNvCxnSpPr>
          <p:nvPr/>
        </p:nvCxnSpPr>
        <p:spPr>
          <a:xfrm flipV="1">
            <a:off x="1053548" y="6016489"/>
            <a:ext cx="10376452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E6E3BBF-CAA7-1EA2-6E35-8DBF0BDE6CCE}"/>
              </a:ext>
            </a:extLst>
          </p:cNvPr>
          <p:cNvCxnSpPr/>
          <p:nvPr/>
        </p:nvCxnSpPr>
        <p:spPr>
          <a:xfrm flipV="1">
            <a:off x="4598504" y="5870716"/>
            <a:ext cx="0" cy="15239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A869C292-3A3F-BA75-803F-A8A782239249}"/>
              </a:ext>
            </a:extLst>
          </p:cNvPr>
          <p:cNvSpPr txBox="1"/>
          <p:nvPr/>
        </p:nvSpPr>
        <p:spPr>
          <a:xfrm>
            <a:off x="5112026" y="6308209"/>
            <a:ext cx="1967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Time</a:t>
            </a:r>
            <a:endParaRPr lang="en-CH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E54CE1A-6C26-7E7B-7076-CE344928C43F}"/>
              </a:ext>
            </a:extLst>
          </p:cNvPr>
          <p:cNvSpPr txBox="1"/>
          <p:nvPr/>
        </p:nvSpPr>
        <p:spPr>
          <a:xfrm rot="16200000">
            <a:off x="-330440" y="4489145"/>
            <a:ext cx="1967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Mood</a:t>
            </a:r>
            <a:endParaRPr lang="en-CH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D97046A-14AD-7892-F9AD-AC106504B4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3003" y="3896140"/>
            <a:ext cx="497750" cy="824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9340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9970A2-AA3C-A826-0219-6F0EE9CC0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Draw the effect of a shock on mood</a:t>
            </a:r>
            <a:endParaRPr lang="en-CH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6B01B9D-2B38-857C-B49E-3C2CE479E35E}"/>
              </a:ext>
            </a:extLst>
          </p:cNvPr>
          <p:cNvCxnSpPr/>
          <p:nvPr/>
        </p:nvCxnSpPr>
        <p:spPr>
          <a:xfrm flipV="1">
            <a:off x="4644886" y="2332392"/>
            <a:ext cx="0" cy="2829337"/>
          </a:xfrm>
          <a:prstGeom prst="line">
            <a:avLst/>
          </a:prstGeom>
          <a:ln w="38100">
            <a:solidFill>
              <a:schemeClr val="tx1"/>
            </a:solidFill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9A3DA01-B74C-AA29-E152-887E71B23A4A}"/>
              </a:ext>
            </a:extLst>
          </p:cNvPr>
          <p:cNvCxnSpPr>
            <a:cxnSpLocks/>
          </p:cNvCxnSpPr>
          <p:nvPr/>
        </p:nvCxnSpPr>
        <p:spPr>
          <a:xfrm>
            <a:off x="1113182" y="4161192"/>
            <a:ext cx="3485322" cy="0"/>
          </a:xfrm>
          <a:prstGeom prst="line">
            <a:avLst/>
          </a:prstGeom>
          <a:ln w="571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25EA856-1E42-09E3-09E8-059332CEE5C9}"/>
              </a:ext>
            </a:extLst>
          </p:cNvPr>
          <p:cNvCxnSpPr/>
          <p:nvPr/>
        </p:nvCxnSpPr>
        <p:spPr>
          <a:xfrm>
            <a:off x="1099930" y="2332392"/>
            <a:ext cx="0" cy="306787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3DC88A1-915D-AEA7-41DA-0DC61268D24D}"/>
              </a:ext>
            </a:extLst>
          </p:cNvPr>
          <p:cNvCxnSpPr>
            <a:cxnSpLocks/>
          </p:cNvCxnSpPr>
          <p:nvPr/>
        </p:nvCxnSpPr>
        <p:spPr>
          <a:xfrm flipV="1">
            <a:off x="1099930" y="5400270"/>
            <a:ext cx="10376452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0E4143E-115D-5592-C2CF-528F685DA529}"/>
              </a:ext>
            </a:extLst>
          </p:cNvPr>
          <p:cNvCxnSpPr/>
          <p:nvPr/>
        </p:nvCxnSpPr>
        <p:spPr>
          <a:xfrm flipV="1">
            <a:off x="4644886" y="5254497"/>
            <a:ext cx="0" cy="15239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6B55B6E-54F3-4B99-435C-B10829044660}"/>
              </a:ext>
            </a:extLst>
          </p:cNvPr>
          <p:cNvSpPr txBox="1"/>
          <p:nvPr/>
        </p:nvSpPr>
        <p:spPr>
          <a:xfrm>
            <a:off x="5158408" y="5691990"/>
            <a:ext cx="1967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Time</a:t>
            </a:r>
            <a:endParaRPr lang="en-CH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7970CF1-B809-2CF7-0B12-A6B0F3AEABA3}"/>
              </a:ext>
            </a:extLst>
          </p:cNvPr>
          <p:cNvSpPr txBox="1"/>
          <p:nvPr/>
        </p:nvSpPr>
        <p:spPr>
          <a:xfrm rot="16200000">
            <a:off x="-284058" y="3872926"/>
            <a:ext cx="1967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Mood</a:t>
            </a:r>
            <a:endParaRPr lang="en-CH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C0C6DED-4B02-84A8-DFF6-A44075BE35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9385" y="3279921"/>
            <a:ext cx="497750" cy="82405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D06EFAB-AEFA-B6FF-CD73-8698109A5BF0}"/>
              </a:ext>
            </a:extLst>
          </p:cNvPr>
          <p:cNvSpPr txBox="1"/>
          <p:nvPr/>
        </p:nvSpPr>
        <p:spPr>
          <a:xfrm>
            <a:off x="5007902" y="3930359"/>
            <a:ext cx="53287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Your drawing continues the purple line</a:t>
            </a:r>
            <a:endParaRPr lang="en-CH" sz="2400" dirty="0"/>
          </a:p>
        </p:txBody>
      </p:sp>
    </p:spTree>
    <p:extLst>
      <p:ext uri="{BB962C8B-B14F-4D97-AF65-F5344CB8AC3E}">
        <p14:creationId xmlns:p14="http://schemas.microsoft.com/office/powerpoint/2010/main" val="34271323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301</TotalTime>
  <Words>356</Words>
  <Application>Microsoft Office PowerPoint</Application>
  <PresentationFormat>Widescreen</PresentationFormat>
  <Paragraphs>48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Aptos</vt:lpstr>
      <vt:lpstr>Aptos Display</vt:lpstr>
      <vt:lpstr>Arial</vt:lpstr>
      <vt:lpstr>Cambria Math</vt:lpstr>
      <vt:lpstr>Wingdings</vt:lpstr>
      <vt:lpstr>Office Theme</vt:lpstr>
      <vt:lpstr>Dynamic Systems Thinking for Psychologists</vt:lpstr>
      <vt:lpstr>PowerPoint Presentation</vt:lpstr>
      <vt:lpstr>Albert and the Rabbit always affect each other’s mood</vt:lpstr>
      <vt:lpstr>How can we change this?</vt:lpstr>
      <vt:lpstr>Moderate coupling by presence</vt:lpstr>
      <vt:lpstr>PowerPoint Presentation</vt:lpstr>
      <vt:lpstr>Group exercise</vt:lpstr>
      <vt:lpstr>Shocking a system</vt:lpstr>
      <vt:lpstr>Draw the effect of a shock on mood</vt:lpstr>
      <vt:lpstr>The simplest shock (transient influence)</vt:lpstr>
      <vt:lpstr>The simplest shock (transient influence)</vt:lpstr>
      <vt:lpstr>The simplest shock (transient influence)</vt:lpstr>
      <vt:lpstr>A shock that lasts forever (persistent shock)</vt:lpstr>
      <vt:lpstr>A shock that dissipates</vt:lpstr>
      <vt:lpstr>A shock that accumulates</vt:lpstr>
      <vt:lpstr>A shock that dissipates in waves</vt:lpstr>
      <vt:lpstr>Group exercise</vt:lpstr>
      <vt:lpstr>Thank you for listening 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Michael Aristodemou</dc:creator>
  <cp:lastModifiedBy>Michael Aristodemou</cp:lastModifiedBy>
  <cp:revision>1</cp:revision>
  <dcterms:created xsi:type="dcterms:W3CDTF">2025-11-12T09:07:44Z</dcterms:created>
  <dcterms:modified xsi:type="dcterms:W3CDTF">2025-11-13T09:24:18Z</dcterms:modified>
</cp:coreProperties>
</file>